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77" r:id="rId3"/>
    <p:sldId id="275" r:id="rId4"/>
    <p:sldId id="276" r:id="rId5"/>
    <p:sldId id="297" r:id="rId6"/>
    <p:sldId id="298" r:id="rId7"/>
    <p:sldId id="299" r:id="rId8"/>
    <p:sldId id="300" r:id="rId9"/>
    <p:sldId id="301" r:id="rId10"/>
    <p:sldId id="355" r:id="rId11"/>
    <p:sldId id="356" r:id="rId12"/>
    <p:sldId id="357" r:id="rId13"/>
    <p:sldId id="402" r:id="rId14"/>
    <p:sldId id="403" r:id="rId15"/>
    <p:sldId id="404" r:id="rId16"/>
    <p:sldId id="405" r:id="rId17"/>
    <p:sldId id="406" r:id="rId18"/>
    <p:sldId id="407" r:id="rId19"/>
    <p:sldId id="408" r:id="rId20"/>
    <p:sldId id="409" r:id="rId21"/>
    <p:sldId id="410" r:id="rId22"/>
    <p:sldId id="411" r:id="rId23"/>
    <p:sldId id="412" r:id="rId24"/>
    <p:sldId id="413" r:id="rId25"/>
    <p:sldId id="414" r:id="rId26"/>
    <p:sldId id="449" r:id="rId27"/>
    <p:sldId id="451" r:id="rId28"/>
    <p:sldId id="450" r:id="rId29"/>
    <p:sldId id="452" r:id="rId30"/>
    <p:sldId id="467" r:id="rId31"/>
    <p:sldId id="470" r:id="rId32"/>
    <p:sldId id="468" r:id="rId33"/>
    <p:sldId id="469" r:id="rId34"/>
    <p:sldId id="482" r:id="rId35"/>
    <p:sldId id="483" r:id="rId36"/>
    <p:sldId id="491" r:id="rId37"/>
    <p:sldId id="492" r:id="rId38"/>
    <p:sldId id="493" r:id="rId39"/>
    <p:sldId id="267" r:id="rId40"/>
    <p:sldId id="278" r:id="rId41"/>
    <p:sldId id="258" r:id="rId42"/>
    <p:sldId id="259" r:id="rId43"/>
    <p:sldId id="260" r:id="rId44"/>
    <p:sldId id="261" r:id="rId45"/>
    <p:sldId id="262" r:id="rId46"/>
    <p:sldId id="263" r:id="rId47"/>
    <p:sldId id="264" r:id="rId48"/>
    <p:sldId id="265" r:id="rId49"/>
    <p:sldId id="313" r:id="rId50"/>
    <p:sldId id="314" r:id="rId51"/>
    <p:sldId id="315" r:id="rId52"/>
    <p:sldId id="316" r:id="rId53"/>
    <p:sldId id="476" r:id="rId54"/>
    <p:sldId id="478" r:id="rId55"/>
    <p:sldId id="274" r:id="rId56"/>
    <p:sldId id="291" r:id="rId57"/>
    <p:sldId id="280" r:id="rId58"/>
    <p:sldId id="281" r:id="rId59"/>
    <p:sldId id="282" r:id="rId60"/>
    <p:sldId id="283" r:id="rId61"/>
    <p:sldId id="284" r:id="rId62"/>
    <p:sldId id="285" r:id="rId63"/>
    <p:sldId id="286" r:id="rId64"/>
    <p:sldId id="287" r:id="rId65"/>
    <p:sldId id="288" r:id="rId66"/>
    <p:sldId id="289" r:id="rId67"/>
    <p:sldId id="336" r:id="rId68"/>
    <p:sldId id="337" r:id="rId69"/>
    <p:sldId id="358" r:id="rId70"/>
    <p:sldId id="359" r:id="rId71"/>
    <p:sldId id="360" r:id="rId72"/>
    <p:sldId id="361" r:id="rId73"/>
    <p:sldId id="362" r:id="rId74"/>
    <p:sldId id="363" r:id="rId75"/>
    <p:sldId id="364" r:id="rId76"/>
    <p:sldId id="365" r:id="rId77"/>
    <p:sldId id="366" r:id="rId78"/>
    <p:sldId id="367" r:id="rId79"/>
    <p:sldId id="368" r:id="rId80"/>
    <p:sldId id="369" r:id="rId81"/>
    <p:sldId id="370" r:id="rId82"/>
    <p:sldId id="371" r:id="rId83"/>
    <p:sldId id="372" r:id="rId84"/>
    <p:sldId id="373" r:id="rId85"/>
    <p:sldId id="374" r:id="rId86"/>
    <p:sldId id="390" r:id="rId87"/>
    <p:sldId id="393" r:id="rId88"/>
    <p:sldId id="392" r:id="rId89"/>
    <p:sldId id="394" r:id="rId90"/>
    <p:sldId id="395" r:id="rId91"/>
    <p:sldId id="401" r:id="rId92"/>
    <p:sldId id="396" r:id="rId93"/>
    <p:sldId id="397" r:id="rId94"/>
    <p:sldId id="398" r:id="rId95"/>
    <p:sldId id="400" r:id="rId96"/>
    <p:sldId id="399" r:id="rId97"/>
    <p:sldId id="415" r:id="rId98"/>
    <p:sldId id="416" r:id="rId99"/>
    <p:sldId id="417" r:id="rId100"/>
    <p:sldId id="418" r:id="rId101"/>
    <p:sldId id="424" r:id="rId102"/>
    <p:sldId id="433" r:id="rId103"/>
    <p:sldId id="425" r:id="rId104"/>
    <p:sldId id="426" r:id="rId105"/>
    <p:sldId id="427" r:id="rId106"/>
    <p:sldId id="474" r:id="rId107"/>
    <p:sldId id="475" r:id="rId108"/>
    <p:sldId id="481" r:id="rId109"/>
    <p:sldId id="486" r:id="rId110"/>
    <p:sldId id="487" r:id="rId111"/>
    <p:sldId id="488" r:id="rId112"/>
    <p:sldId id="494" r:id="rId113"/>
    <p:sldId id="489" r:id="rId114"/>
    <p:sldId id="495" r:id="rId115"/>
    <p:sldId id="496" r:id="rId116"/>
    <p:sldId id="497" r:id="rId117"/>
    <p:sldId id="498" r:id="rId118"/>
    <p:sldId id="499" r:id="rId119"/>
    <p:sldId id="500" r:id="rId120"/>
    <p:sldId id="501" r:id="rId121"/>
    <p:sldId id="490" r:id="rId122"/>
    <p:sldId id="294" r:id="rId123"/>
    <p:sldId id="295" r:id="rId124"/>
    <p:sldId id="303" r:id="rId125"/>
    <p:sldId id="302" r:id="rId126"/>
    <p:sldId id="308" r:id="rId127"/>
    <p:sldId id="309" r:id="rId128"/>
    <p:sldId id="322" r:id="rId129"/>
    <p:sldId id="310" r:id="rId130"/>
    <p:sldId id="321" r:id="rId131"/>
    <p:sldId id="323" r:id="rId132"/>
    <p:sldId id="311" r:id="rId133"/>
    <p:sldId id="312" r:id="rId134"/>
    <p:sldId id="324" r:id="rId135"/>
    <p:sldId id="325" r:id="rId136"/>
    <p:sldId id="326" r:id="rId137"/>
    <p:sldId id="327" r:id="rId138"/>
    <p:sldId id="334" r:id="rId139"/>
    <p:sldId id="445" r:id="rId140"/>
    <p:sldId id="446" r:id="rId141"/>
    <p:sldId id="447" r:id="rId142"/>
    <p:sldId id="453" r:id="rId143"/>
    <p:sldId id="455" r:id="rId144"/>
    <p:sldId id="457" r:id="rId145"/>
    <p:sldId id="466" r:id="rId146"/>
    <p:sldId id="292" r:id="rId147"/>
    <p:sldId id="293" r:id="rId148"/>
    <p:sldId id="304" r:id="rId149"/>
    <p:sldId id="305" r:id="rId150"/>
    <p:sldId id="306" r:id="rId151"/>
    <p:sldId id="307" r:id="rId152"/>
    <p:sldId id="484" r:id="rId153"/>
    <p:sldId id="485" r:id="rId154"/>
    <p:sldId id="317" r:id="rId155"/>
    <p:sldId id="318" r:id="rId156"/>
    <p:sldId id="319" r:id="rId157"/>
    <p:sldId id="320" r:id="rId158"/>
    <p:sldId id="329" r:id="rId159"/>
    <p:sldId id="328" r:id="rId160"/>
    <p:sldId id="330" r:id="rId161"/>
    <p:sldId id="335" r:id="rId162"/>
    <p:sldId id="332" r:id="rId163"/>
    <p:sldId id="331" r:id="rId164"/>
    <p:sldId id="333" r:id="rId165"/>
    <p:sldId id="387" r:id="rId166"/>
    <p:sldId id="384" r:id="rId167"/>
    <p:sldId id="385" r:id="rId168"/>
    <p:sldId id="386" r:id="rId169"/>
    <p:sldId id="388" r:id="rId170"/>
    <p:sldId id="389" r:id="rId171"/>
    <p:sldId id="434" r:id="rId172"/>
    <p:sldId id="435" r:id="rId173"/>
    <p:sldId id="436" r:id="rId174"/>
    <p:sldId id="437" r:id="rId175"/>
    <p:sldId id="438" r:id="rId176"/>
    <p:sldId id="458" r:id="rId177"/>
    <p:sldId id="459" r:id="rId178"/>
    <p:sldId id="460" r:id="rId179"/>
    <p:sldId id="461" r:id="rId180"/>
    <p:sldId id="462" r:id="rId181"/>
    <p:sldId id="463" r:id="rId182"/>
    <p:sldId id="464" r:id="rId183"/>
    <p:sldId id="465" r:id="rId184"/>
    <p:sldId id="338" r:id="rId185"/>
    <p:sldId id="339" r:id="rId186"/>
    <p:sldId id="344" r:id="rId187"/>
    <p:sldId id="347" r:id="rId188"/>
    <p:sldId id="349" r:id="rId189"/>
    <p:sldId id="348" r:id="rId190"/>
    <p:sldId id="350" r:id="rId191"/>
    <p:sldId id="345" r:id="rId192"/>
    <p:sldId id="341" r:id="rId193"/>
    <p:sldId id="352" r:id="rId194"/>
    <p:sldId id="353" r:id="rId195"/>
    <p:sldId id="343" r:id="rId196"/>
    <p:sldId id="354" r:id="rId197"/>
    <p:sldId id="439" r:id="rId198"/>
    <p:sldId id="440" r:id="rId199"/>
    <p:sldId id="444" r:id="rId200"/>
    <p:sldId id="441" r:id="rId201"/>
    <p:sldId id="442" r:id="rId202"/>
    <p:sldId id="443" r:id="rId203"/>
    <p:sldId id="502" r:id="rId204"/>
    <p:sldId id="503" r:id="rId20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76" autoAdjust="0"/>
    <p:restoredTop sz="94660"/>
  </p:normalViewPr>
  <p:slideViewPr>
    <p:cSldViewPr>
      <p:cViewPr varScale="1">
        <p:scale>
          <a:sx n="108" d="100"/>
          <a:sy n="108" d="100"/>
        </p:scale>
        <p:origin x="-960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presProps" Target="pres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viewProps" Target="view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tableStyles" Target="tableStyle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D3F5B-B1A1-4797-9B24-5176F2A2737C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FF1EC-1BD8-4202-A3EE-7B601AF8DE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078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D3F5B-B1A1-4797-9B24-5176F2A2737C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FF1EC-1BD8-4202-A3EE-7B601AF8DE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443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D3F5B-B1A1-4797-9B24-5176F2A2737C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FF1EC-1BD8-4202-A3EE-7B601AF8DE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86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D3F5B-B1A1-4797-9B24-5176F2A2737C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FF1EC-1BD8-4202-A3EE-7B601AF8DE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708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D3F5B-B1A1-4797-9B24-5176F2A2737C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FF1EC-1BD8-4202-A3EE-7B601AF8DE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419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D3F5B-B1A1-4797-9B24-5176F2A2737C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FF1EC-1BD8-4202-A3EE-7B601AF8DE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829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D3F5B-B1A1-4797-9B24-5176F2A2737C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FF1EC-1BD8-4202-A3EE-7B601AF8DE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960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D3F5B-B1A1-4797-9B24-5176F2A2737C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FF1EC-1BD8-4202-A3EE-7B601AF8DE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427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D3F5B-B1A1-4797-9B24-5176F2A2737C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FF1EC-1BD8-4202-A3EE-7B601AF8DE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457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D3F5B-B1A1-4797-9B24-5176F2A2737C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FF1EC-1BD8-4202-A3EE-7B601AF8DE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3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D3F5B-B1A1-4797-9B24-5176F2A2737C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FF1EC-1BD8-4202-A3EE-7B601AF8DE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970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D3F5B-B1A1-4797-9B24-5176F2A2737C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FF1EC-1BD8-4202-A3EE-7B601AF8DE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438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m.coujuseon.com/event/detail/?eventCode=PoBsHXBsHXBsHPj2CoNg" TargetMode="External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.coujuseon.com/event/detail/?eventCode=PoBsHXBsHXBsHPj2CXAg" TargetMode="External"/><Relationship Id="rId4" Type="http://schemas.openxmlformats.org/officeDocument/2006/relationships/hyperlink" Target="https://m.coujuseon.com/event/detail/?eventCode=PoBsHXBsHXBsHPj2CXeg" TargetMode="Externa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4.jpeg"/><Relationship Id="rId4" Type="http://schemas.openxmlformats.org/officeDocument/2006/relationships/image" Target="../media/image103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jp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g"/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5.png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tosto.re/coujuseon" TargetMode="Externa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059832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9512" y="116632"/>
            <a:ext cx="1569660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>
                <a:solidFill>
                  <a:schemeClr val="bg1"/>
                </a:solidFill>
              </a:rPr>
              <a:t>로그인페이지</a:t>
            </a:r>
            <a:r>
              <a:rPr lang="en-US" altLang="ko-KR" b="1" dirty="0" smtClean="0">
                <a:solidFill>
                  <a:schemeClr val="bg1"/>
                </a:solidFill>
              </a:rPr>
              <a:t/>
            </a:r>
            <a:br>
              <a:rPr lang="en-US" altLang="ko-KR" b="1" dirty="0" smtClean="0">
                <a:solidFill>
                  <a:schemeClr val="bg1"/>
                </a:solidFill>
              </a:rPr>
            </a:br>
            <a:r>
              <a:rPr lang="en-US" altLang="ko-KR" b="1" dirty="0" smtClean="0">
                <a:solidFill>
                  <a:schemeClr val="bg1"/>
                </a:solidFill>
              </a:rPr>
              <a:t>_</a:t>
            </a:r>
            <a:r>
              <a:rPr lang="ko-KR" altLang="en-US" b="1" dirty="0" smtClean="0">
                <a:solidFill>
                  <a:schemeClr val="bg1"/>
                </a:solidFill>
              </a:rPr>
              <a:t>메인</a:t>
            </a:r>
            <a:r>
              <a:rPr lang="en-US" altLang="ko-KR" b="1" dirty="0" smtClean="0">
                <a:solidFill>
                  <a:schemeClr val="bg1"/>
                </a:solidFill>
              </a:rPr>
              <a:t/>
            </a:r>
            <a:br>
              <a:rPr lang="en-US" altLang="ko-KR" b="1" dirty="0" smtClean="0">
                <a:solidFill>
                  <a:schemeClr val="bg1"/>
                </a:solidFill>
              </a:rPr>
            </a:br>
            <a:r>
              <a:rPr lang="en-US" altLang="ko-KR" b="1" dirty="0" smtClean="0">
                <a:solidFill>
                  <a:schemeClr val="bg1"/>
                </a:solidFill>
              </a:rPr>
              <a:t>_</a:t>
            </a:r>
            <a:r>
              <a:rPr lang="ko-KR" altLang="en-US" b="1" dirty="0" smtClean="0">
                <a:solidFill>
                  <a:schemeClr val="bg1"/>
                </a:solidFill>
              </a:rPr>
              <a:t>소개팝업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47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29062" y="2924944"/>
            <a:ext cx="4685899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100" b="1" dirty="0" smtClean="0"/>
              <a:t>2020.09.26</a:t>
            </a:r>
          </a:p>
          <a:p>
            <a:pPr algn="ctr">
              <a:lnSpc>
                <a:spcPct val="150000"/>
              </a:lnSpc>
            </a:pPr>
            <a:r>
              <a:rPr lang="ko-KR" altLang="en-US" sz="2100" b="1" dirty="0" err="1" smtClean="0"/>
              <a:t>모바일</a:t>
            </a:r>
            <a:r>
              <a:rPr lang="en-US" altLang="ko-KR" sz="2100" b="1" dirty="0" smtClean="0"/>
              <a:t>_</a:t>
            </a:r>
            <a:r>
              <a:rPr lang="ko-KR" altLang="en-US" sz="2100" b="1" dirty="0" err="1" smtClean="0"/>
              <a:t>로그인페이지</a:t>
            </a:r>
            <a:r>
              <a:rPr lang="ko-KR" altLang="en-US" sz="2100" b="1" dirty="0" smtClean="0"/>
              <a:t> </a:t>
            </a:r>
            <a:r>
              <a:rPr lang="en-US" altLang="ko-KR" sz="2100" b="1" dirty="0" err="1" smtClean="0"/>
              <a:t>ui</a:t>
            </a:r>
            <a:r>
              <a:rPr lang="en-US" altLang="ko-KR" sz="2100" b="1" dirty="0" smtClean="0"/>
              <a:t> </a:t>
            </a:r>
            <a:r>
              <a:rPr lang="ko-KR" altLang="en-US" sz="2100" b="1" dirty="0" smtClean="0"/>
              <a:t>및 </a:t>
            </a:r>
            <a:r>
              <a:rPr lang="ko-KR" altLang="en-US" sz="2100" b="1" dirty="0" err="1" smtClean="0"/>
              <a:t>푸터</a:t>
            </a:r>
            <a:r>
              <a:rPr lang="en-US" altLang="ko-KR" sz="2100" b="1" dirty="0" smtClean="0"/>
              <a:t> </a:t>
            </a:r>
            <a:r>
              <a:rPr lang="ko-KR" altLang="en-US" sz="2100" b="1" dirty="0" smtClean="0"/>
              <a:t>변경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201397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ker4\Desktop\정리하자\메인페이지\ppt_02-1_최근본상품_중심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765" y="1423649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2132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메인페이지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최근 본 상품</a:t>
            </a:r>
            <a:r>
              <a:rPr lang="en-US" altLang="ko-KR" sz="1200" b="1" dirty="0"/>
              <a:t> </a:t>
            </a:r>
            <a:r>
              <a:rPr lang="en-US" altLang="ko-KR" sz="1200" b="1" dirty="0" smtClean="0"/>
              <a:t>02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메인페이지</a:t>
            </a:r>
            <a:endParaRPr lang="en-US" altLang="ko-KR" sz="16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831534" y="374137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0" name="직사각형 9"/>
          <p:cNvSpPr/>
          <p:nvPr/>
        </p:nvSpPr>
        <p:spPr>
          <a:xfrm flipH="1" flipV="1">
            <a:off x="2195736" y="3356992"/>
            <a:ext cx="2736304" cy="136815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en-US" altLang="ko-KR" sz="1000" b="1" dirty="0" smtClean="0">
                <a:solidFill>
                  <a:schemeClr val="tx1"/>
                </a:solidFill>
              </a:rPr>
              <a:t>*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좌우 스크롤 적용함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상품명이 길 경우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…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으로 표시함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카테고리 구분 없이 최근에 본 상품 순으로 왼쪽에 위치하며 최대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12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개 상품만 저장함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*12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개 이상 상품을 볼 경우 오래된 상품 순으로 자동 삭제함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상품 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해당 상품페이지로 이동함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클릭한 </a:t>
            </a:r>
            <a:r>
              <a:rPr lang="ko-KR" altLang="en-US" sz="1000" b="1" dirty="0">
                <a:solidFill>
                  <a:schemeClr val="tx1"/>
                </a:solidFill>
              </a:rPr>
              <a:t>상품이 삭제되었을 경우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alert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ko-KR" altLang="en-US" sz="1000" b="1" dirty="0">
                <a:solidFill>
                  <a:schemeClr val="tx1"/>
                </a:solidFill>
              </a:rPr>
              <a:t>텍스트 </a:t>
            </a:r>
            <a:r>
              <a:rPr lang="en-US" altLang="ko-KR" sz="1000" b="1" dirty="0">
                <a:solidFill>
                  <a:srgbClr val="FF0000"/>
                </a:solidFill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</a:rPr>
              <a:t>잘못된 접근 경로입니다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확인 클릭 시 현재페이지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새로고침됨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최근 본 상품 데이터는 디바이스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쿠키값을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기준으로 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상품이 없어진 경우 최근 본 상품에 등록하지 않음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최근 </a:t>
            </a:r>
            <a:r>
              <a:rPr lang="ko-KR" altLang="en-US" sz="1000" b="1" dirty="0">
                <a:solidFill>
                  <a:schemeClr val="tx1"/>
                </a:solidFill>
              </a:rPr>
              <a:t>본 상품의 유지되는 유효 기간은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해당 </a:t>
            </a:r>
            <a:r>
              <a:rPr lang="ko-KR" altLang="en-US" sz="1000" b="1" dirty="0" err="1">
                <a:solidFill>
                  <a:schemeClr val="tx1"/>
                </a:solidFill>
              </a:rPr>
              <a:t>쿠키값이</a:t>
            </a:r>
            <a:r>
              <a:rPr lang="ko-KR" altLang="en-US" sz="1000" b="1" dirty="0">
                <a:solidFill>
                  <a:schemeClr val="tx1"/>
                </a:solidFill>
              </a:rPr>
              <a:t> 있는 한 유지되며</a:t>
            </a:r>
            <a:r>
              <a:rPr lang="en-US" altLang="ko-KR" sz="1000" b="1" dirty="0">
                <a:solidFill>
                  <a:schemeClr val="tx1"/>
                </a:solidFill>
              </a:rPr>
              <a:t>,  </a:t>
            </a:r>
            <a:r>
              <a:rPr lang="ko-KR" altLang="en-US" sz="1000" b="1" dirty="0" err="1">
                <a:solidFill>
                  <a:schemeClr val="tx1"/>
                </a:solidFill>
              </a:rPr>
              <a:t>메인페이지에</a:t>
            </a:r>
            <a:r>
              <a:rPr lang="ko-KR" altLang="en-US" sz="1000" b="1" dirty="0">
                <a:solidFill>
                  <a:schemeClr val="tx1"/>
                </a:solidFill>
              </a:rPr>
              <a:t> 새로 접속 시</a:t>
            </a:r>
            <a:r>
              <a:rPr lang="en-US" altLang="ko-KR" sz="1000" b="1" dirty="0">
                <a:solidFill>
                  <a:schemeClr val="tx1"/>
                </a:solidFill>
              </a:rPr>
              <a:t>, </a:t>
            </a:r>
            <a:r>
              <a:rPr lang="ko-KR" altLang="en-US" sz="1000" b="1" dirty="0" err="1">
                <a:solidFill>
                  <a:schemeClr val="tx1"/>
                </a:solidFill>
              </a:rPr>
              <a:t>실상품의</a:t>
            </a:r>
            <a:r>
              <a:rPr lang="ko-KR" altLang="en-US" sz="1000" b="1" dirty="0">
                <a:solidFill>
                  <a:schemeClr val="tx1"/>
                </a:solidFill>
              </a:rPr>
              <a:t> 유무를 판단하여 최근 본 상품을 노출하거나 보이지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않게 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예를 </a:t>
            </a:r>
            <a:r>
              <a:rPr lang="ko-KR" altLang="en-US" sz="1000" b="1" dirty="0">
                <a:solidFill>
                  <a:schemeClr val="tx1"/>
                </a:solidFill>
              </a:rPr>
              <a:t>들어 </a:t>
            </a:r>
            <a:r>
              <a:rPr lang="en-US" altLang="ko-KR" sz="1000" b="1" dirty="0">
                <a:solidFill>
                  <a:schemeClr val="tx1"/>
                </a:solidFill>
              </a:rPr>
              <a:t>10</a:t>
            </a:r>
            <a:r>
              <a:rPr lang="ko-KR" altLang="en-US" sz="1000" b="1" dirty="0">
                <a:solidFill>
                  <a:schemeClr val="tx1"/>
                </a:solidFill>
              </a:rPr>
              <a:t>개의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최근 본 </a:t>
            </a:r>
            <a:r>
              <a:rPr lang="ko-KR" altLang="en-US" sz="1000" b="1" dirty="0">
                <a:solidFill>
                  <a:schemeClr val="tx1"/>
                </a:solidFill>
              </a:rPr>
              <a:t>상품 목록이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있고 </a:t>
            </a:r>
            <a:r>
              <a:rPr lang="en-US" altLang="ko-KR" sz="1000" b="1" dirty="0">
                <a:solidFill>
                  <a:schemeClr val="tx1"/>
                </a:solidFill>
              </a:rPr>
              <a:t>2</a:t>
            </a:r>
            <a:r>
              <a:rPr lang="ko-KR" altLang="en-US" sz="1000" b="1" dirty="0">
                <a:solidFill>
                  <a:schemeClr val="tx1"/>
                </a:solidFill>
              </a:rPr>
              <a:t>번째 상품을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봤을 때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2</a:t>
            </a:r>
            <a:r>
              <a:rPr lang="ko-KR" altLang="en-US" sz="1000" b="1" dirty="0">
                <a:solidFill>
                  <a:schemeClr val="tx1"/>
                </a:solidFill>
              </a:rPr>
              <a:t>번째 상품의 위치를 </a:t>
            </a:r>
            <a:r>
              <a:rPr lang="en-US" altLang="ko-KR" sz="1000" b="1" dirty="0">
                <a:solidFill>
                  <a:schemeClr val="tx1"/>
                </a:solidFill>
              </a:rPr>
              <a:t>1</a:t>
            </a:r>
            <a:r>
              <a:rPr lang="ko-KR" altLang="en-US" sz="1000" b="1" dirty="0">
                <a:solidFill>
                  <a:schemeClr val="tx1"/>
                </a:solidFill>
              </a:rPr>
              <a:t>번째 상품 위치에서 노출하며</a:t>
            </a:r>
            <a:r>
              <a:rPr lang="en-US" altLang="ko-KR" sz="1000" b="1" dirty="0">
                <a:solidFill>
                  <a:schemeClr val="tx1"/>
                </a:solidFill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</a:rPr>
              <a:t>이전에 </a:t>
            </a:r>
            <a:r>
              <a:rPr lang="en-US" altLang="ko-KR" sz="1000" b="1" dirty="0">
                <a:solidFill>
                  <a:schemeClr val="tx1"/>
                </a:solidFill>
              </a:rPr>
              <a:t>1</a:t>
            </a:r>
            <a:r>
              <a:rPr lang="ko-KR" altLang="en-US" sz="1000" b="1" dirty="0">
                <a:solidFill>
                  <a:schemeClr val="tx1"/>
                </a:solidFill>
              </a:rPr>
              <a:t>번째 상품은 </a:t>
            </a:r>
            <a:r>
              <a:rPr lang="en-US" altLang="ko-KR" sz="1000" b="1" dirty="0">
                <a:solidFill>
                  <a:schemeClr val="tx1"/>
                </a:solidFill>
              </a:rPr>
              <a:t>2</a:t>
            </a:r>
            <a:r>
              <a:rPr lang="ko-KR" altLang="en-US" sz="1000" b="1" dirty="0">
                <a:solidFill>
                  <a:schemeClr val="tx1"/>
                </a:solidFill>
              </a:rPr>
              <a:t>번째로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밀려남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25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ker4\Desktop\정리하자\메인페이지\ppt_02-2_최근본상품_이미지없음_중심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765" y="1423649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2132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메인페이지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최근 본 상품 </a:t>
            </a:r>
            <a:r>
              <a:rPr lang="en-US" altLang="ko-KR" sz="1200" b="1" dirty="0" smtClean="0"/>
              <a:t>03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메인페이지</a:t>
            </a:r>
            <a:endParaRPr lang="en-US" altLang="ko-KR" sz="1600" b="1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상품 이미지가 없을 경우</a:t>
            </a: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텍스트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상품 이미지 준비 중입니다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267743" y="3278260"/>
            <a:ext cx="1270021" cy="1374876"/>
          </a:xfrm>
          <a:prstGeom prst="rect">
            <a:avLst/>
          </a:prstGeom>
          <a:noFill/>
          <a:ln w="63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03542" y="321297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28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ker4\Desktop\정리하자\메인페이지\ppt_02-1_최근본상품_중심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765" y="1423649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3815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메인페이지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각 상품 카테고리 영역 </a:t>
            </a:r>
            <a:r>
              <a:rPr lang="en-US" altLang="ko-KR" sz="1200" b="1" dirty="0" smtClean="0"/>
              <a:t>height</a:t>
            </a:r>
            <a:r>
              <a:rPr lang="ko-KR" altLang="en-US" sz="1200" b="1" dirty="0" smtClean="0"/>
              <a:t> 크기 조정</a:t>
            </a:r>
            <a:endParaRPr lang="en-US" altLang="ko-KR" sz="1200" b="1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메인페이지</a:t>
            </a:r>
            <a:endParaRPr lang="en-US" altLang="ko-KR" sz="16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831534" y="472514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0" name="직사각형 9"/>
          <p:cNvSpPr/>
          <p:nvPr/>
        </p:nvSpPr>
        <p:spPr>
          <a:xfrm flipH="1" flipV="1">
            <a:off x="2195736" y="4725142"/>
            <a:ext cx="2664296" cy="38438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en-US" altLang="ko-KR" sz="1000" b="1" dirty="0" smtClean="0">
                <a:solidFill>
                  <a:schemeClr val="tx1"/>
                </a:solidFill>
              </a:rPr>
              <a:t>375px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아이폰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6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기준 </a:t>
            </a:r>
            <a:r>
              <a:rPr lang="en-US" altLang="ko-KR" sz="1000" b="1" dirty="0">
                <a:solidFill>
                  <a:schemeClr val="tx1"/>
                </a:solidFill>
              </a:rPr>
              <a:t>height</a:t>
            </a:r>
            <a:r>
              <a:rPr lang="ko-KR" altLang="en-US" sz="1000" b="1" dirty="0">
                <a:solidFill>
                  <a:schemeClr val="tx1"/>
                </a:solidFill>
              </a:rPr>
              <a:t> 크기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기존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40px &gt;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변경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50px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55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ker4\Desktop\정리하자\메인페이지\ppt_03-2_중간배너_렌터카없을때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867" y="1435000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ker4\Desktop\정리하자\메인페이지\ppt_03-2_중간배너_렌터카있을때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06" y="1435000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16898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메인페이지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중간 배너</a:t>
            </a:r>
            <a:endParaRPr lang="en-US" altLang="ko-KR" sz="1200" b="1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메인페이지</a:t>
            </a:r>
            <a:endParaRPr lang="en-US" altLang="ko-KR" sz="1600" b="1" dirty="0" smtClean="0"/>
          </a:p>
        </p:txBody>
      </p:sp>
      <p:sp>
        <p:nvSpPr>
          <p:cNvPr id="17" name="직사각형 16"/>
          <p:cNvSpPr/>
          <p:nvPr/>
        </p:nvSpPr>
        <p:spPr>
          <a:xfrm>
            <a:off x="523898" y="2924944"/>
            <a:ext cx="2664296" cy="1440160"/>
          </a:xfrm>
          <a:prstGeom prst="rect">
            <a:avLst/>
          </a:prstGeom>
          <a:noFill/>
          <a:ln w="63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59696" y="291114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3343702" y="3645024"/>
            <a:ext cx="292194" cy="29875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934758" y="6073551"/>
            <a:ext cx="21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accent5"/>
                </a:solidFill>
              </a:rPr>
              <a:t>렌터카 상품이 없을 경우</a:t>
            </a:r>
            <a:endParaRPr lang="ko-KR" altLang="en-US" sz="1400" b="1" dirty="0">
              <a:solidFill>
                <a:schemeClr val="accent5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81650" y="6073551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FF0000"/>
                </a:solidFill>
              </a:rPr>
              <a:t>중간배너 위치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08044" y="4653136"/>
            <a:ext cx="2664296" cy="936104"/>
          </a:xfrm>
          <a:prstGeom prst="rect">
            <a:avLst/>
          </a:prstGeom>
          <a:noFill/>
          <a:ln w="63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362133" y="465313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②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렌터카 </a:t>
            </a:r>
            <a:r>
              <a:rPr lang="ko-KR" altLang="en-US" sz="1000" b="1" smtClean="0">
                <a:solidFill>
                  <a:schemeClr val="tx1"/>
                </a:solidFill>
              </a:rPr>
              <a:t>상품 밑에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중간배너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2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개 위치함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각 배너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클릭 시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연결된 페이지로 이동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*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관리자페이지 준비 안됨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*URL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준비 안됨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>
                <a:solidFill>
                  <a:schemeClr val="tx1"/>
                </a:solidFill>
              </a:rPr>
              <a:t>렌터카 상품이 없을 때 보이는 모습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: best </a:t>
            </a:r>
            <a:r>
              <a:rPr lang="ko-KR" altLang="en-US" sz="1000" b="1" dirty="0">
                <a:solidFill>
                  <a:schemeClr val="tx1"/>
                </a:solidFill>
              </a:rPr>
              <a:t>롤링상품 밑에 위치함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56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ker4\Desktop\정리하자\메인페이지\ppt_04-1_숙박상품밑에-위치한-특정상품노출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765" y="1423649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23823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메인페이지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배너</a:t>
            </a:r>
            <a:r>
              <a:rPr lang="en-US" altLang="ko-KR" sz="1200" b="1" dirty="0" smtClean="0"/>
              <a:t>&amp;</a:t>
            </a:r>
            <a:r>
              <a:rPr lang="ko-KR" altLang="en-US" sz="1200" b="1" dirty="0" smtClean="0"/>
              <a:t>특정상품노출</a:t>
            </a:r>
            <a:endParaRPr lang="en-US" altLang="ko-KR" sz="1200" b="1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메인페이지</a:t>
            </a:r>
            <a:endParaRPr lang="en-US" altLang="ko-KR" sz="1600" b="1" dirty="0" smtClean="0"/>
          </a:p>
        </p:txBody>
      </p:sp>
      <p:sp>
        <p:nvSpPr>
          <p:cNvPr id="17" name="직사각형 16"/>
          <p:cNvSpPr/>
          <p:nvPr/>
        </p:nvSpPr>
        <p:spPr>
          <a:xfrm>
            <a:off x="2165558" y="1778760"/>
            <a:ext cx="2766482" cy="4170520"/>
          </a:xfrm>
          <a:prstGeom prst="rect">
            <a:avLst/>
          </a:prstGeom>
          <a:noFill/>
          <a:ln w="63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801356" y="177876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21729" y="208653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②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317958" y="4725144"/>
            <a:ext cx="2398058" cy="936104"/>
          </a:xfrm>
          <a:prstGeom prst="rect">
            <a:avLst/>
          </a:prstGeom>
          <a:noFill/>
          <a:ln w="63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t"/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푸터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위에 위치함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*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관리자페이지 준비 안됨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*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텍스트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가격을 임시로 수기 작성함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배경색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CSS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로 지정함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이미지 영역</a:t>
            </a: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연결된 페이지로 이동함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URL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준비 안됨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상품 영역 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해당 상세페이지로 이동함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421729" y="472514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317958" y="2394314"/>
            <a:ext cx="2398058" cy="2258822"/>
          </a:xfrm>
          <a:prstGeom prst="rect">
            <a:avLst/>
          </a:prstGeom>
          <a:noFill/>
          <a:ln w="63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5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ker4\Desktop\정리하자\메인페이지\ppt_05_푸터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799" y="1423649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1327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메인페이지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err="1" smtClean="0"/>
              <a:t>푸터</a:t>
            </a:r>
            <a:endParaRPr lang="en-US" altLang="ko-KR" sz="1200" b="1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메인페이지</a:t>
            </a:r>
            <a:endParaRPr lang="en-US" altLang="ko-KR" sz="1600" b="1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2009309" y="530120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각 버튼 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사업자 정보 확인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새 창 열림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여행보증보험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개인정보처리방</a:t>
            </a:r>
            <a:r>
              <a:rPr lang="ko-KR" altLang="en-US" sz="1000" b="1" dirty="0">
                <a:solidFill>
                  <a:schemeClr val="tx1"/>
                </a:solidFill>
              </a:rPr>
              <a:t>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연결된 페이지로 이동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dirty="0" smtClean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17958" y="5322069"/>
            <a:ext cx="2398058" cy="288032"/>
          </a:xfrm>
          <a:prstGeom prst="rect">
            <a:avLst/>
          </a:prstGeom>
          <a:noFill/>
          <a:ln w="63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24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80599" y="2924944"/>
            <a:ext cx="5182829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100" b="1" dirty="0" smtClean="0"/>
              <a:t>2021.01.06</a:t>
            </a:r>
          </a:p>
          <a:p>
            <a:pPr algn="ctr">
              <a:lnSpc>
                <a:spcPct val="150000"/>
              </a:lnSpc>
            </a:pPr>
            <a:r>
              <a:rPr lang="ko-KR" altLang="en-US" sz="2100" b="1" dirty="0" err="1" smtClean="0"/>
              <a:t>모바일</a:t>
            </a:r>
            <a:r>
              <a:rPr lang="en-US" altLang="ko-KR" sz="2100" b="1" dirty="0" smtClean="0"/>
              <a:t>_</a:t>
            </a:r>
            <a:r>
              <a:rPr lang="ko-KR" altLang="en-US" sz="2100" b="1" dirty="0" smtClean="0"/>
              <a:t>로그인후</a:t>
            </a:r>
            <a:r>
              <a:rPr lang="en-US" altLang="ko-KR" sz="2100" b="1" dirty="0" smtClean="0"/>
              <a:t>_</a:t>
            </a:r>
            <a:r>
              <a:rPr lang="ko-KR" altLang="en-US" sz="2100" b="1" dirty="0" err="1" smtClean="0"/>
              <a:t>쿠주선</a:t>
            </a:r>
            <a:r>
              <a:rPr lang="ko-KR" altLang="en-US" sz="2100" b="1" dirty="0" smtClean="0"/>
              <a:t> </a:t>
            </a:r>
            <a:r>
              <a:rPr lang="ko-KR" altLang="en-US" sz="2100" b="1" dirty="0" err="1" smtClean="0"/>
              <a:t>멤버스</a:t>
            </a:r>
            <a:r>
              <a:rPr lang="ko-KR" altLang="en-US" sz="2100" b="1" dirty="0" smtClean="0"/>
              <a:t> 알아보기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14195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23649"/>
            <a:ext cx="2520000" cy="448224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432" y="1423649"/>
            <a:ext cx="2520000" cy="448224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2206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메인페이지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err="1" smtClean="0"/>
              <a:t>쿠주선팁</a:t>
            </a:r>
            <a:r>
              <a:rPr lang="ko-KR" altLang="en-US" sz="1200" b="1" dirty="0" smtClean="0"/>
              <a:t> 클릭 시</a:t>
            </a:r>
            <a:endParaRPr lang="en-US" altLang="ko-KR" sz="1200" b="1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메인페이지</a:t>
            </a:r>
            <a:endParaRPr lang="en-US" altLang="ko-KR" sz="1600" b="1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2526169" y="115609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t"/>
            <a:r>
              <a:rPr lang="en-US" altLang="ko-KR" sz="1000" b="1" dirty="0" smtClean="0">
                <a:solidFill>
                  <a:srgbClr val="FF0000"/>
                </a:solidFill>
              </a:rPr>
              <a:t>*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로그인 전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_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쿠주선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멤버스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알아보기 페이지를 복사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  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↓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*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로그인 후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_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쿠주선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멤버스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알아보기 페이지로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만듬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err="1" smtClean="0">
                <a:solidFill>
                  <a:schemeClr val="tx1"/>
                </a:solidFill>
              </a:rPr>
              <a:t>쿠주선팁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쿠주선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멤버스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알아보기 페이지로 이동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디폴트 탭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쿠주선이란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?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dirty="0" smtClean="0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442300" y="1421199"/>
            <a:ext cx="591153" cy="351617"/>
          </a:xfrm>
          <a:prstGeom prst="rect">
            <a:avLst/>
          </a:prstGeom>
          <a:noFill/>
          <a:ln w="63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오른쪽 화살표 1"/>
          <p:cNvSpPr/>
          <p:nvPr/>
        </p:nvSpPr>
        <p:spPr>
          <a:xfrm>
            <a:off x="3266434" y="3613389"/>
            <a:ext cx="306204" cy="23693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798439" y="6021288"/>
            <a:ext cx="2348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rgbClr val="FF0000"/>
                </a:solidFill>
              </a:rPr>
              <a:t>로그인 후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/>
            </a:r>
            <a:br>
              <a:rPr lang="en-US" altLang="ko-KR" sz="1200" b="1" dirty="0" smtClean="0">
                <a:solidFill>
                  <a:srgbClr val="FF0000"/>
                </a:solidFill>
              </a:rPr>
            </a:br>
            <a:r>
              <a:rPr lang="ko-KR" altLang="en-US" sz="1200" b="1" dirty="0" err="1" smtClean="0">
                <a:solidFill>
                  <a:srgbClr val="FF0000"/>
                </a:solidFill>
              </a:rPr>
              <a:t>쿠주선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200" b="1" dirty="0" err="1" smtClean="0">
                <a:solidFill>
                  <a:srgbClr val="FF0000"/>
                </a:solidFill>
              </a:rPr>
              <a:t>멤버스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 알아보기 페이지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22500" y="602128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err="1" smtClean="0">
                <a:solidFill>
                  <a:srgbClr val="FF0000"/>
                </a:solidFill>
              </a:rPr>
              <a:t>메인페이</a:t>
            </a:r>
            <a:r>
              <a:rPr lang="ko-KR" altLang="en-US" sz="1200" b="1" dirty="0" err="1">
                <a:solidFill>
                  <a:srgbClr val="FF0000"/>
                </a:solidFill>
              </a:rPr>
              <a:t>지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51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06" y="1417079"/>
            <a:ext cx="2520000" cy="448224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3084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쿠주선</a:t>
            </a:r>
            <a:r>
              <a:rPr lang="ko-KR" altLang="en-US" sz="1200" b="1" dirty="0" smtClean="0"/>
              <a:t> </a:t>
            </a:r>
            <a:r>
              <a:rPr lang="ko-KR" altLang="en-US" sz="1200" b="1" dirty="0" err="1" smtClean="0"/>
              <a:t>멤버스</a:t>
            </a:r>
            <a:r>
              <a:rPr lang="ko-KR" altLang="en-US" sz="1200" b="1" dirty="0" smtClean="0"/>
              <a:t> 알아보기</a:t>
            </a:r>
            <a:r>
              <a:rPr lang="en-US" altLang="ko-KR" sz="1200" b="1" dirty="0" smtClean="0"/>
              <a:t>_</a:t>
            </a:r>
            <a:r>
              <a:rPr lang="ko-KR" altLang="en-US" sz="1200" b="1" dirty="0" err="1" smtClean="0"/>
              <a:t>주변맵</a:t>
            </a:r>
            <a:r>
              <a:rPr lang="ko-KR" altLang="en-US" sz="1200" b="1" dirty="0" smtClean="0"/>
              <a:t> 서비스 탭</a:t>
            </a:r>
            <a:endParaRPr lang="en-US" altLang="ko-KR" sz="1200" b="1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메인페이지</a:t>
            </a:r>
            <a:endParaRPr lang="en-US" altLang="ko-KR" sz="1600" b="1" dirty="0" smtClean="0"/>
          </a:p>
        </p:txBody>
      </p:sp>
      <p:sp>
        <p:nvSpPr>
          <p:cNvPr id="15" name="직사각형 14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텍스트 변경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쿠주선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서비스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주변맵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서비스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rgbClr val="FF0000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err="1" smtClean="0">
                <a:solidFill>
                  <a:schemeClr val="tx1"/>
                </a:solidFill>
              </a:rPr>
              <a:t>주변맵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내용 하단의 여행바구니 내용을 삭제함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dirty="0" smtClean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87623" y="195577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366754" y="1772816"/>
            <a:ext cx="955989" cy="423625"/>
          </a:xfrm>
          <a:prstGeom prst="rect">
            <a:avLst/>
          </a:prstGeom>
          <a:noFill/>
          <a:ln w="63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C:\Users\ker4\Desktop\Untitled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348" y="1417079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416395" y="443711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②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780597" y="4365104"/>
            <a:ext cx="2380968" cy="1534215"/>
          </a:xfrm>
          <a:prstGeom prst="rect">
            <a:avLst/>
          </a:prstGeom>
          <a:noFill/>
          <a:ln w="63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726577" y="6021288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rgbClr val="FF0000"/>
                </a:solidFill>
              </a:rPr>
              <a:t>하단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53332" y="6021288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rgbClr val="FF0000"/>
                </a:solidFill>
              </a:rPr>
              <a:t>상단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40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35237" y="2924944"/>
            <a:ext cx="4073552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100" b="1" dirty="0" smtClean="0"/>
              <a:t>2021.01.12</a:t>
            </a:r>
          </a:p>
          <a:p>
            <a:pPr algn="ctr">
              <a:lnSpc>
                <a:spcPct val="150000"/>
              </a:lnSpc>
            </a:pPr>
            <a:r>
              <a:rPr lang="ko-KR" altLang="en-US" sz="2100" b="1" dirty="0" err="1" smtClean="0"/>
              <a:t>모바일</a:t>
            </a:r>
            <a:r>
              <a:rPr lang="en-US" altLang="ko-KR" sz="2100" b="1" dirty="0" smtClean="0"/>
              <a:t>_</a:t>
            </a:r>
            <a:r>
              <a:rPr lang="ko-KR" altLang="en-US" sz="2100" b="1" dirty="0" smtClean="0"/>
              <a:t>전체메뉴 </a:t>
            </a:r>
            <a:r>
              <a:rPr lang="ko-KR" altLang="en-US" sz="2100" b="1" dirty="0" err="1" smtClean="0"/>
              <a:t>레이어</a:t>
            </a:r>
            <a:r>
              <a:rPr lang="en-US" altLang="ko-KR" sz="2100" b="1" dirty="0"/>
              <a:t> </a:t>
            </a:r>
            <a:r>
              <a:rPr lang="en-US" altLang="ko-KR" sz="2100" b="1" dirty="0" err="1" smtClean="0"/>
              <a:t>ui</a:t>
            </a:r>
            <a:r>
              <a:rPr lang="en-US" altLang="ko-KR" sz="2100" b="1" dirty="0" smtClean="0"/>
              <a:t> </a:t>
            </a:r>
            <a:r>
              <a:rPr lang="ko-KR" altLang="en-US" sz="2100" b="1" dirty="0" smtClean="0"/>
              <a:t>변경</a:t>
            </a:r>
            <a:endParaRPr lang="en-US" altLang="ko-KR" sz="2100" b="1" dirty="0" smtClean="0"/>
          </a:p>
        </p:txBody>
      </p:sp>
    </p:spTree>
    <p:extLst>
      <p:ext uri="{BB962C8B-B14F-4D97-AF65-F5344CB8AC3E}">
        <p14:creationId xmlns:p14="http://schemas.microsoft.com/office/powerpoint/2010/main" val="33144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:\파일정리\05.멤버스 수정\쿠주선작업\로그인페이지\v.2.로그인페이지\모바일\01_원본\01_1_로그인페이지_원본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359" y="1457544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1915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로그인페이지</a:t>
            </a:r>
            <a:r>
              <a:rPr lang="en-US" altLang="ko-KR" sz="1200" b="1" dirty="0" smtClean="0"/>
              <a:t>_01_</a:t>
            </a:r>
            <a:r>
              <a:rPr lang="ko-KR" altLang="en-US" sz="1200" b="1" dirty="0" smtClean="0"/>
              <a:t>상단 </a:t>
            </a:r>
            <a:r>
              <a:rPr lang="en-US" altLang="ko-KR" sz="1200" b="1" dirty="0" err="1" smtClean="0"/>
              <a:t>ui</a:t>
            </a:r>
            <a:endParaRPr lang="en-US" altLang="ko-KR" sz="1200" b="1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로고 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반</a:t>
            </a:r>
            <a:r>
              <a:rPr lang="ko-KR" altLang="en-US" sz="1000" b="1" dirty="0" err="1">
                <a:solidFill>
                  <a:schemeClr val="tx1"/>
                </a:solidFill>
              </a:rPr>
              <a:t>응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없음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검색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카테고리 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alert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로그인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후 이용하실 수 있습니다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flipV="1">
            <a:off x="1979712" y="1340768"/>
            <a:ext cx="2664576" cy="86409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619672" y="161892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로그인페이지</a:t>
            </a:r>
            <a:r>
              <a:rPr lang="en-US" altLang="ko-KR" sz="1600" b="1" dirty="0" smtClean="0"/>
              <a:t>_</a:t>
            </a:r>
            <a:r>
              <a:rPr lang="ko-KR" altLang="en-US" sz="1600" b="1" dirty="0" smtClean="0"/>
              <a:t>메인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391350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er4\Desktop\작업내역\24_모바일_전체메뉴 ui\ppt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82" y="1423649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23599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전체메뉴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상단 카테고리 아이콘</a:t>
            </a:r>
            <a:endParaRPr lang="en-US" altLang="ko-KR" sz="1200" b="1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메인페이지</a:t>
            </a:r>
            <a:endParaRPr lang="en-US" altLang="ko-KR" sz="1600" b="1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1914580" y="178984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아이콘 상하 간격 조정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설명이미지 참조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)</a:t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텍스트 변경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숙박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실시간숙박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렌터카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실시간렌터카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티켓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티켓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여행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)</a:t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err="1" smtClean="0">
                <a:solidFill>
                  <a:schemeClr val="tx1"/>
                </a:solidFill>
              </a:rPr>
              <a:t>쿠주선이란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?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쿠주선소개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아이콘 순서 변경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변경부분표시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)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항공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-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실시간숙박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-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실시간렌터카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-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티켓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여행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)-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뷔페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/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맛집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-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여행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/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편의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-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여행자보험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-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이벤트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-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여행바구니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-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마이페이지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-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고객센터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-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쿠주선소개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쿠주선소개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클릭 시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로그인 후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_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쿠주선멤버스알아보기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페이지로 연결함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ko-KR" altLang="en-US" sz="1000" b="1" dirty="0" err="1" smtClean="0">
                <a:solidFill>
                  <a:schemeClr val="tx1"/>
                </a:solidFill>
              </a:rPr>
              <a:t>디폴트탭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쿠주선이란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?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dirty="0" smtClean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17958" y="1772816"/>
            <a:ext cx="2398058" cy="1800200"/>
          </a:xfrm>
          <a:prstGeom prst="rect">
            <a:avLst/>
          </a:prstGeom>
          <a:noFill/>
          <a:ln w="63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11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er4\Desktop\작업내역\24_모바일_전체메뉴 ui\ppt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82" y="1423649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28376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전체메뉴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이벤트 롤링 배너 </a:t>
            </a:r>
            <a:r>
              <a:rPr lang="en-US" altLang="ko-KR" sz="1200" b="1" dirty="0" err="1" smtClean="0"/>
              <a:t>ui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변경 </a:t>
            </a:r>
            <a:r>
              <a:rPr lang="en-US" altLang="ko-KR" sz="1200" b="1" dirty="0" smtClean="0"/>
              <a:t>01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메인페이지</a:t>
            </a:r>
            <a:endParaRPr lang="en-US" altLang="ko-KR" sz="1600" b="1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1914580" y="356278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자동롤링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&amp;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스크롤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배너가 중앙에 오도록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포커싱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참고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https://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swiperjs.com/demos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>Centered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Slides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자동 무한 롤링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>
                <a:solidFill>
                  <a:schemeClr val="tx1"/>
                </a:solidFill>
              </a:rPr>
              <a:t>롤링배너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*</a:t>
            </a:r>
            <a:r>
              <a:rPr lang="ko-KR" altLang="en-US" sz="1000" b="1" dirty="0">
                <a:solidFill>
                  <a:schemeClr val="tx1"/>
                </a:solidFill>
              </a:rPr>
              <a:t>이벤트 대표이미지들을 불러옴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*</a:t>
            </a:r>
            <a:r>
              <a:rPr lang="ko-KR" altLang="en-US" sz="1000" b="1" dirty="0">
                <a:solidFill>
                  <a:schemeClr val="tx1"/>
                </a:solidFill>
              </a:rPr>
              <a:t>롤링 완료시간 </a:t>
            </a:r>
            <a:r>
              <a:rPr lang="en-US" altLang="ko-KR" sz="1000" b="1" dirty="0">
                <a:solidFill>
                  <a:schemeClr val="tx1"/>
                </a:solidFill>
              </a:rPr>
              <a:t>: 3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초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페이지 위치 표시아이콘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</a:rPr>
              <a:t>기본디자인 사용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배너 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</a:rPr>
              <a:t>연결된 페이지로 이동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등록된 이벤트 배너가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개일 경우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en-US" altLang="ko-KR" sz="1000" b="1" dirty="0" err="1">
                <a:solidFill>
                  <a:srgbClr val="FF0000"/>
                </a:solidFill>
              </a:rPr>
              <a:t>swiper</a:t>
            </a:r>
            <a:r>
              <a:rPr lang="en-US" altLang="ko-KR" sz="1000" b="1" dirty="0">
                <a:solidFill>
                  <a:srgbClr val="FF0000"/>
                </a:solidFill>
              </a:rPr>
              <a:t> </a:t>
            </a:r>
            <a:r>
              <a:rPr lang="ko-KR" altLang="en-US" sz="1000" b="1" dirty="0">
                <a:solidFill>
                  <a:srgbClr val="FF0000"/>
                </a:solidFill>
              </a:rPr>
              <a:t>기본 값을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따름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대표이미지가 없을 경우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>
                <a:solidFill>
                  <a:srgbClr val="FF0000"/>
                </a:solidFill>
              </a:rPr>
              <a:t>기존</a:t>
            </a:r>
            <a:r>
              <a:rPr lang="en-US" altLang="ko-KR" sz="1000" b="1" dirty="0">
                <a:solidFill>
                  <a:srgbClr val="FF0000"/>
                </a:solidFill>
              </a:rPr>
              <a:t>)404_NotFound_event.jpg </a:t>
            </a:r>
            <a:r>
              <a:rPr lang="ko-KR" altLang="en-US" sz="1000" b="1" dirty="0">
                <a:solidFill>
                  <a:srgbClr val="FF0000"/>
                </a:solidFill>
              </a:rPr>
              <a:t>이미지를 보여줌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dirty="0" smtClean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17958" y="3604846"/>
            <a:ext cx="2480824" cy="1192306"/>
          </a:xfrm>
          <a:prstGeom prst="rect">
            <a:avLst/>
          </a:prstGeom>
          <a:noFill/>
          <a:ln w="63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08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ker4\Desktop\작업내역\24_모바일_전체메뉴 ui\ppt_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82" y="1423649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28376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전체메뉴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이벤트 롤링 배너 </a:t>
            </a:r>
            <a:r>
              <a:rPr lang="en-US" altLang="ko-KR" sz="1200" b="1" dirty="0" err="1" smtClean="0"/>
              <a:t>ui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변경 </a:t>
            </a:r>
            <a:r>
              <a:rPr lang="en-US" altLang="ko-KR" sz="1200" b="1" dirty="0" smtClean="0"/>
              <a:t>02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메인페이지</a:t>
            </a:r>
            <a:endParaRPr lang="en-US" altLang="ko-KR" sz="1600" b="1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1914580" y="335699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등록된 배너가 없을 경우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</a:rPr>
              <a:t>롤링배너 영역을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숨김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90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:\0107_재택근무\24_모바일_전체메뉴 ui\ppt_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82" y="1419423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2759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전체메뉴</a:t>
            </a:r>
            <a:r>
              <a:rPr lang="en-US" altLang="ko-KR" sz="1200" b="1" dirty="0" smtClean="0"/>
              <a:t>_</a:t>
            </a:r>
            <a:r>
              <a:rPr lang="ko-KR" altLang="en-US" sz="1200" b="1" dirty="0" err="1" smtClean="0"/>
              <a:t>쿠주선</a:t>
            </a:r>
            <a:r>
              <a:rPr lang="ko-KR" altLang="en-US" sz="1200" b="1" dirty="0" smtClean="0"/>
              <a:t> 서비스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카테고리 </a:t>
            </a:r>
            <a:r>
              <a:rPr lang="en-US" altLang="ko-KR" sz="1200" b="1" dirty="0" smtClean="0"/>
              <a:t>01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메인페이지</a:t>
            </a:r>
            <a:endParaRPr lang="en-US" altLang="ko-KR" sz="1600" b="1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1914580" y="245679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t"/>
            <a:r>
              <a:rPr lang="en-US" altLang="ko-KR" sz="1000" b="1" dirty="0" smtClean="0">
                <a:solidFill>
                  <a:schemeClr val="tx1"/>
                </a:solidFill>
              </a:rPr>
              <a:t>*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카테고리별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상위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하위메뉴 클릭 시 페이지 이동 및 검색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설정값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항공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dirty="0" smtClean="0">
                <a:solidFill>
                  <a:schemeClr val="tx1"/>
                </a:solidFill>
              </a:rPr>
              <a:t>항공</a:t>
            </a:r>
            <a:r>
              <a:rPr lang="en-US" altLang="ko-KR" sz="1000" dirty="0" smtClean="0">
                <a:solidFill>
                  <a:schemeClr val="tx1"/>
                </a:solidFill>
              </a:rPr>
              <a:t>_</a:t>
            </a:r>
            <a:r>
              <a:rPr lang="ko-KR" altLang="en-US" sz="1000" dirty="0" smtClean="0">
                <a:solidFill>
                  <a:schemeClr val="tx1"/>
                </a:solidFill>
              </a:rPr>
              <a:t>실시간 항공권 탭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err="1" smtClean="0">
                <a:solidFill>
                  <a:schemeClr val="tx1"/>
                </a:solidFill>
              </a:rPr>
              <a:t>실시간항공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dirty="0" smtClean="0">
                <a:solidFill>
                  <a:schemeClr val="tx1"/>
                </a:solidFill>
              </a:rPr>
              <a:t>항공 실시간 항공권 탭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숙박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dirty="0" smtClean="0">
                <a:solidFill>
                  <a:schemeClr val="tx1"/>
                </a:solidFill>
              </a:rPr>
              <a:t>숙박 카테고리</a:t>
            </a:r>
            <a:r>
              <a:rPr lang="en-US" altLang="ko-KR" sz="1000" dirty="0" smtClean="0">
                <a:solidFill>
                  <a:schemeClr val="tx1"/>
                </a:solidFill>
              </a:rPr>
              <a:t>(</a:t>
            </a:r>
            <a:r>
              <a:rPr lang="ko-KR" altLang="en-US" sz="1000" dirty="0" smtClean="0">
                <a:solidFill>
                  <a:schemeClr val="tx1"/>
                </a:solidFill>
              </a:rPr>
              <a:t>기본</a:t>
            </a:r>
            <a:r>
              <a:rPr lang="en-US" altLang="ko-KR" sz="1000" dirty="0" smtClean="0">
                <a:solidFill>
                  <a:schemeClr val="tx1"/>
                </a:solidFill>
              </a:rPr>
              <a:t>)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제주 실시간 숙박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dirty="0" smtClean="0">
                <a:solidFill>
                  <a:schemeClr val="tx1"/>
                </a:solidFill>
              </a:rPr>
              <a:t>숙박 카테고리</a:t>
            </a:r>
            <a:r>
              <a:rPr lang="en-US" altLang="ko-KR" sz="1000" dirty="0" smtClean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기본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err="1" smtClean="0">
                <a:solidFill>
                  <a:schemeClr val="tx1"/>
                </a:solidFill>
              </a:rPr>
              <a:t>비실시간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숙박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dirty="0" smtClean="0">
                <a:solidFill>
                  <a:schemeClr val="tx1"/>
                </a:solidFill>
              </a:rPr>
              <a:t>숙박 카테고리</a:t>
            </a:r>
            <a:r>
              <a:rPr lang="en-US" altLang="ko-KR" sz="1000" dirty="0" smtClean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기본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14580" y="298707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333138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:\0107_재택근무\24_모바일_전체메뉴 ui\ppt_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82" y="1419423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2912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전체메뉴</a:t>
            </a:r>
            <a:r>
              <a:rPr lang="en-US" altLang="ko-KR" sz="1200" b="1" dirty="0" smtClean="0"/>
              <a:t>_</a:t>
            </a:r>
            <a:r>
              <a:rPr lang="ko-KR" altLang="en-US" sz="1200" b="1" dirty="0" err="1" smtClean="0"/>
              <a:t>쿠주선</a:t>
            </a:r>
            <a:r>
              <a:rPr lang="ko-KR" altLang="en-US" sz="1200" b="1" dirty="0" smtClean="0"/>
              <a:t> 서비스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카테고리 </a:t>
            </a:r>
            <a:r>
              <a:rPr lang="en-US" altLang="ko-KR" sz="1200" b="1" dirty="0" smtClean="0"/>
              <a:t>02-1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메인페이지</a:t>
            </a:r>
            <a:endParaRPr lang="en-US" altLang="ko-KR" sz="1600" b="1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1914580" y="354254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t"/>
            <a:r>
              <a:rPr lang="en-US" altLang="ko-KR" sz="1000" b="1" dirty="0" smtClean="0">
                <a:solidFill>
                  <a:schemeClr val="tx1"/>
                </a:solidFill>
              </a:rPr>
              <a:t>*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카테고리별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상위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하위메뉴 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>
                <a:solidFill>
                  <a:schemeClr val="tx1"/>
                </a:solidFill>
              </a:rPr>
              <a:t>페이지 이동 및 검색 </a:t>
            </a:r>
            <a:r>
              <a:rPr lang="ko-KR" altLang="en-US" sz="1000" b="1" dirty="0" err="1">
                <a:solidFill>
                  <a:schemeClr val="tx1"/>
                </a:solidFill>
              </a:rPr>
              <a:t>설정값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제주 실시간 렌터카 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&gt;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rgbClr val="00B0F0"/>
                </a:solidFill>
              </a:rPr>
              <a:t>보험 </a:t>
            </a:r>
            <a:r>
              <a:rPr lang="en-US" altLang="ko-KR" sz="1000" b="1" dirty="0">
                <a:solidFill>
                  <a:srgbClr val="00B0F0"/>
                </a:solidFill>
              </a:rPr>
              <a:t>: </a:t>
            </a:r>
            <a:r>
              <a:rPr lang="ko-KR" altLang="en-US" sz="1000" b="1" dirty="0">
                <a:solidFill>
                  <a:srgbClr val="00B0F0"/>
                </a:solidFill>
              </a:rPr>
              <a:t>완전</a:t>
            </a:r>
            <a:r>
              <a:rPr lang="en-US" altLang="ko-KR" sz="1000" b="1" dirty="0">
                <a:solidFill>
                  <a:srgbClr val="00B0F0"/>
                </a:solidFill>
              </a:rPr>
              <a:t>/</a:t>
            </a:r>
            <a:r>
              <a:rPr lang="ko-KR" altLang="en-US" sz="1000" b="1" dirty="0" err="1" smtClean="0">
                <a:solidFill>
                  <a:srgbClr val="00B0F0"/>
                </a:solidFill>
              </a:rPr>
              <a:t>고급자차</a:t>
            </a:r>
            <a:r>
              <a:rPr lang="en-US" altLang="ko-KR" sz="1000" b="1" dirty="0" smtClean="0">
                <a:solidFill>
                  <a:srgbClr val="00B0F0"/>
                </a:solidFill>
              </a:rPr>
              <a:t/>
            </a:r>
            <a:br>
              <a:rPr lang="en-US" altLang="ko-KR" sz="1000" b="1" dirty="0" smtClean="0">
                <a:solidFill>
                  <a:srgbClr val="00B0F0"/>
                </a:solidFill>
              </a:rPr>
            </a:br>
            <a:r>
              <a:rPr lang="ko-KR" altLang="en-US" sz="1000" b="1" dirty="0" smtClean="0">
                <a:solidFill>
                  <a:srgbClr val="00B0F0"/>
                </a:solidFill>
              </a:rPr>
              <a:t>차종 </a:t>
            </a:r>
            <a:r>
              <a:rPr lang="en-US" altLang="ko-KR" sz="1000" b="1" dirty="0">
                <a:solidFill>
                  <a:srgbClr val="00B0F0"/>
                </a:solidFill>
              </a:rPr>
              <a:t>: </a:t>
            </a:r>
            <a:r>
              <a:rPr lang="ko-KR" altLang="en-US" sz="1000" b="1" dirty="0" smtClean="0">
                <a:solidFill>
                  <a:srgbClr val="00B0F0"/>
                </a:solidFill>
              </a:rPr>
              <a:t>중형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추천검색 </a:t>
            </a:r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 smtClean="0">
                <a:solidFill>
                  <a:schemeClr val="tx1"/>
                </a:solidFill>
              </a:rPr>
              <a:t>없</a:t>
            </a:r>
            <a:r>
              <a:rPr lang="ko-KR" altLang="en-US" sz="1000" dirty="0">
                <a:solidFill>
                  <a:schemeClr val="tx1"/>
                </a:solidFill>
              </a:rPr>
              <a:t>음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>----------------------------------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완전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/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고급자차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클릭 시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&gt;</a:t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ko-KR" altLang="en-US" sz="1000" b="1" dirty="0">
                <a:solidFill>
                  <a:srgbClr val="00B0F0"/>
                </a:solidFill>
              </a:rPr>
              <a:t>보험 </a:t>
            </a:r>
            <a:r>
              <a:rPr lang="en-US" altLang="ko-KR" sz="1000" b="1" dirty="0">
                <a:solidFill>
                  <a:srgbClr val="00B0F0"/>
                </a:solidFill>
              </a:rPr>
              <a:t>: </a:t>
            </a:r>
            <a:r>
              <a:rPr lang="ko-KR" altLang="en-US" sz="1000" b="1" dirty="0">
                <a:solidFill>
                  <a:srgbClr val="00B0F0"/>
                </a:solidFill>
              </a:rPr>
              <a:t>완전</a:t>
            </a:r>
            <a:r>
              <a:rPr lang="en-US" altLang="ko-KR" sz="1000" b="1" dirty="0">
                <a:solidFill>
                  <a:srgbClr val="00B0F0"/>
                </a:solidFill>
              </a:rPr>
              <a:t>/</a:t>
            </a:r>
            <a:r>
              <a:rPr lang="ko-KR" altLang="en-US" sz="1000" b="1" dirty="0" err="1">
                <a:solidFill>
                  <a:srgbClr val="00B0F0"/>
                </a:solidFill>
              </a:rPr>
              <a:t>고급자차</a:t>
            </a:r>
            <a:r>
              <a:rPr lang="en-US" altLang="ko-KR" sz="1000" b="1" dirty="0">
                <a:solidFill>
                  <a:srgbClr val="00B0F0"/>
                </a:solidFill>
              </a:rPr>
              <a:t/>
            </a:r>
            <a:br>
              <a:rPr lang="en-US" altLang="ko-KR" sz="1000" b="1" dirty="0">
                <a:solidFill>
                  <a:srgbClr val="00B0F0"/>
                </a:solidFill>
              </a:rPr>
            </a:br>
            <a:r>
              <a:rPr lang="ko-KR" altLang="en-US" sz="1000" b="1" dirty="0">
                <a:solidFill>
                  <a:srgbClr val="00B0F0"/>
                </a:solidFill>
              </a:rPr>
              <a:t>차종 </a:t>
            </a:r>
            <a:r>
              <a:rPr lang="en-US" altLang="ko-KR" sz="1000" b="1" dirty="0">
                <a:solidFill>
                  <a:srgbClr val="00B0F0"/>
                </a:solidFill>
              </a:rPr>
              <a:t>: </a:t>
            </a:r>
            <a:r>
              <a:rPr lang="ko-KR" altLang="en-US" sz="1000" b="1" dirty="0">
                <a:solidFill>
                  <a:srgbClr val="00B0F0"/>
                </a:solidFill>
              </a:rPr>
              <a:t>중형</a:t>
            </a:r>
            <a:r>
              <a:rPr lang="en-US" altLang="ko-KR" sz="1000" dirty="0">
                <a:solidFill>
                  <a:schemeClr val="tx1"/>
                </a:solidFill>
              </a:rPr>
              <a:t/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추천검색 </a:t>
            </a:r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완전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고급자차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>
                <a:solidFill>
                  <a:schemeClr val="tx1"/>
                </a:solidFill>
              </a:rPr>
              <a:t>----------------------------------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b="1" dirty="0" err="1" smtClean="0">
                <a:solidFill>
                  <a:schemeClr val="tx1"/>
                </a:solidFill>
              </a:rPr>
              <a:t>자차보상무제한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클릭 시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&gt;</a:t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ko-KR" altLang="en-US" sz="1000" b="1" dirty="0">
                <a:solidFill>
                  <a:srgbClr val="00B0F0"/>
                </a:solidFill>
              </a:rPr>
              <a:t>보험 </a:t>
            </a:r>
            <a:r>
              <a:rPr lang="en-US" altLang="ko-KR" sz="1000" b="1" dirty="0">
                <a:solidFill>
                  <a:srgbClr val="00B0F0"/>
                </a:solidFill>
              </a:rPr>
              <a:t>: </a:t>
            </a:r>
            <a:r>
              <a:rPr lang="ko-KR" altLang="en-US" sz="1000" b="1" dirty="0">
                <a:solidFill>
                  <a:srgbClr val="00B0F0"/>
                </a:solidFill>
              </a:rPr>
              <a:t>완전</a:t>
            </a:r>
            <a:r>
              <a:rPr lang="en-US" altLang="ko-KR" sz="1000" b="1" dirty="0">
                <a:solidFill>
                  <a:srgbClr val="00B0F0"/>
                </a:solidFill>
              </a:rPr>
              <a:t>/</a:t>
            </a:r>
            <a:r>
              <a:rPr lang="ko-KR" altLang="en-US" sz="1000" b="1" dirty="0" err="1">
                <a:solidFill>
                  <a:srgbClr val="00B0F0"/>
                </a:solidFill>
              </a:rPr>
              <a:t>고급자차</a:t>
            </a:r>
            <a:r>
              <a:rPr lang="en-US" altLang="ko-KR" sz="1000" b="1" dirty="0">
                <a:solidFill>
                  <a:srgbClr val="00B0F0"/>
                </a:solidFill>
              </a:rPr>
              <a:t/>
            </a:r>
            <a:br>
              <a:rPr lang="en-US" altLang="ko-KR" sz="1000" b="1" dirty="0">
                <a:solidFill>
                  <a:srgbClr val="00B0F0"/>
                </a:solidFill>
              </a:rPr>
            </a:br>
            <a:r>
              <a:rPr lang="ko-KR" altLang="en-US" sz="1000" b="1" dirty="0">
                <a:solidFill>
                  <a:srgbClr val="00B0F0"/>
                </a:solidFill>
              </a:rPr>
              <a:t>차종 </a:t>
            </a:r>
            <a:r>
              <a:rPr lang="en-US" altLang="ko-KR" sz="1000" b="1" dirty="0">
                <a:solidFill>
                  <a:srgbClr val="00B0F0"/>
                </a:solidFill>
              </a:rPr>
              <a:t>: </a:t>
            </a:r>
            <a:r>
              <a:rPr lang="ko-KR" altLang="en-US" sz="1000" b="1" dirty="0">
                <a:solidFill>
                  <a:srgbClr val="00B0F0"/>
                </a:solidFill>
              </a:rPr>
              <a:t>중형</a:t>
            </a:r>
            <a:r>
              <a:rPr lang="en-US" altLang="ko-KR" sz="1000" dirty="0">
                <a:solidFill>
                  <a:schemeClr val="tx1"/>
                </a:solidFill>
              </a:rPr>
              <a:t/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추천검색 </a:t>
            </a:r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자차보상무제한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dirty="0">
                <a:solidFill>
                  <a:schemeClr val="tx1"/>
                </a:solidFill>
              </a:rPr>
              <a:t>----------------------------------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err="1" smtClean="0">
                <a:solidFill>
                  <a:schemeClr val="tx1"/>
                </a:solidFill>
              </a:rPr>
              <a:t>친환경전기차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클릭 시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&gt;</a:t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ko-KR" altLang="en-US" sz="1000" b="1" dirty="0">
                <a:solidFill>
                  <a:srgbClr val="00B0F0"/>
                </a:solidFill>
              </a:rPr>
              <a:t>보험 </a:t>
            </a:r>
            <a:r>
              <a:rPr lang="en-US" altLang="ko-KR" sz="1000" b="1" dirty="0">
                <a:solidFill>
                  <a:srgbClr val="00B0F0"/>
                </a:solidFill>
              </a:rPr>
              <a:t>: </a:t>
            </a:r>
            <a:r>
              <a:rPr lang="ko-KR" altLang="en-US" sz="1000" b="1" dirty="0">
                <a:solidFill>
                  <a:srgbClr val="00B0F0"/>
                </a:solidFill>
              </a:rPr>
              <a:t>완전</a:t>
            </a:r>
            <a:r>
              <a:rPr lang="en-US" altLang="ko-KR" sz="1000" b="1" dirty="0">
                <a:solidFill>
                  <a:srgbClr val="00B0F0"/>
                </a:solidFill>
              </a:rPr>
              <a:t>/</a:t>
            </a:r>
            <a:r>
              <a:rPr lang="ko-KR" altLang="en-US" sz="1000" b="1" dirty="0" err="1">
                <a:solidFill>
                  <a:srgbClr val="00B0F0"/>
                </a:solidFill>
              </a:rPr>
              <a:t>고급자차</a:t>
            </a:r>
            <a:r>
              <a:rPr lang="en-US" altLang="ko-KR" sz="1000" b="1" dirty="0">
                <a:solidFill>
                  <a:srgbClr val="00B0F0"/>
                </a:solidFill>
              </a:rPr>
              <a:t/>
            </a:r>
            <a:br>
              <a:rPr lang="en-US" altLang="ko-KR" sz="1000" b="1" dirty="0">
                <a:solidFill>
                  <a:srgbClr val="00B0F0"/>
                </a:solidFill>
              </a:rPr>
            </a:br>
            <a:r>
              <a:rPr lang="ko-KR" altLang="en-US" sz="1000" b="1" dirty="0">
                <a:solidFill>
                  <a:srgbClr val="00B0F0"/>
                </a:solidFill>
              </a:rPr>
              <a:t>차종 </a:t>
            </a:r>
            <a:r>
              <a:rPr lang="en-US" altLang="ko-KR" sz="1000" b="1" dirty="0">
                <a:solidFill>
                  <a:srgbClr val="00B0F0"/>
                </a:solidFill>
              </a:rPr>
              <a:t>: </a:t>
            </a:r>
            <a:r>
              <a:rPr lang="ko-KR" altLang="en-US" sz="1000" b="1" dirty="0">
                <a:solidFill>
                  <a:srgbClr val="00B0F0"/>
                </a:solidFill>
              </a:rPr>
              <a:t>중형</a:t>
            </a:r>
            <a:r>
              <a:rPr lang="en-US" altLang="ko-KR" sz="1000" dirty="0">
                <a:solidFill>
                  <a:schemeClr val="tx1"/>
                </a:solidFill>
              </a:rPr>
              <a:t/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추천검색 </a:t>
            </a:r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친환경전기차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>
                <a:solidFill>
                  <a:schemeClr val="tx1"/>
                </a:solidFill>
              </a:rPr>
              <a:t>----------------------------------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19~20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년 신차 클릭 시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&gt;</a:t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ko-KR" altLang="en-US" sz="1000" b="1" dirty="0">
                <a:solidFill>
                  <a:srgbClr val="00B0F0"/>
                </a:solidFill>
              </a:rPr>
              <a:t>보험 </a:t>
            </a:r>
            <a:r>
              <a:rPr lang="en-US" altLang="ko-KR" sz="1000" b="1" dirty="0">
                <a:solidFill>
                  <a:srgbClr val="00B0F0"/>
                </a:solidFill>
              </a:rPr>
              <a:t>: </a:t>
            </a:r>
            <a:r>
              <a:rPr lang="ko-KR" altLang="en-US" sz="1000" b="1" dirty="0">
                <a:solidFill>
                  <a:srgbClr val="00B0F0"/>
                </a:solidFill>
              </a:rPr>
              <a:t>완전</a:t>
            </a:r>
            <a:r>
              <a:rPr lang="en-US" altLang="ko-KR" sz="1000" b="1" dirty="0">
                <a:solidFill>
                  <a:srgbClr val="00B0F0"/>
                </a:solidFill>
              </a:rPr>
              <a:t>/</a:t>
            </a:r>
            <a:r>
              <a:rPr lang="ko-KR" altLang="en-US" sz="1000" b="1" dirty="0" err="1">
                <a:solidFill>
                  <a:srgbClr val="00B0F0"/>
                </a:solidFill>
              </a:rPr>
              <a:t>고급자차</a:t>
            </a:r>
            <a:r>
              <a:rPr lang="en-US" altLang="ko-KR" sz="1000" b="1" dirty="0">
                <a:solidFill>
                  <a:srgbClr val="00B0F0"/>
                </a:solidFill>
              </a:rPr>
              <a:t/>
            </a:r>
            <a:br>
              <a:rPr lang="en-US" altLang="ko-KR" sz="1000" b="1" dirty="0">
                <a:solidFill>
                  <a:srgbClr val="00B0F0"/>
                </a:solidFill>
              </a:rPr>
            </a:br>
            <a:r>
              <a:rPr lang="ko-KR" altLang="en-US" sz="1000" b="1" dirty="0">
                <a:solidFill>
                  <a:srgbClr val="00B0F0"/>
                </a:solidFill>
              </a:rPr>
              <a:t>차종 </a:t>
            </a:r>
            <a:r>
              <a:rPr lang="en-US" altLang="ko-KR" sz="1000" b="1" dirty="0">
                <a:solidFill>
                  <a:srgbClr val="00B0F0"/>
                </a:solidFill>
              </a:rPr>
              <a:t>: </a:t>
            </a:r>
            <a:r>
              <a:rPr lang="ko-KR" altLang="en-US" sz="1000" b="1" dirty="0">
                <a:solidFill>
                  <a:srgbClr val="00B0F0"/>
                </a:solidFill>
              </a:rPr>
              <a:t>중형</a:t>
            </a:r>
            <a:r>
              <a:rPr lang="en-US" altLang="ko-KR" sz="1000" dirty="0">
                <a:solidFill>
                  <a:schemeClr val="tx1"/>
                </a:solidFill>
              </a:rPr>
              <a:t/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추천검색 </a:t>
            </a:r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자차보상무제한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>
                <a:solidFill>
                  <a:schemeClr val="tx1"/>
                </a:solidFill>
              </a:rPr>
              <a:t>----------------------------------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야간배차무료 클릭 시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&gt;</a:t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ko-KR" altLang="en-US" sz="1000" b="1" dirty="0">
                <a:solidFill>
                  <a:srgbClr val="00B0F0"/>
                </a:solidFill>
              </a:rPr>
              <a:t>보험 </a:t>
            </a:r>
            <a:r>
              <a:rPr lang="en-US" altLang="ko-KR" sz="1000" b="1" dirty="0">
                <a:solidFill>
                  <a:srgbClr val="00B0F0"/>
                </a:solidFill>
              </a:rPr>
              <a:t>: </a:t>
            </a:r>
            <a:r>
              <a:rPr lang="ko-KR" altLang="en-US" sz="1000" b="1" dirty="0">
                <a:solidFill>
                  <a:srgbClr val="00B0F0"/>
                </a:solidFill>
              </a:rPr>
              <a:t>완전</a:t>
            </a:r>
            <a:r>
              <a:rPr lang="en-US" altLang="ko-KR" sz="1000" b="1" dirty="0">
                <a:solidFill>
                  <a:srgbClr val="00B0F0"/>
                </a:solidFill>
              </a:rPr>
              <a:t>/</a:t>
            </a:r>
            <a:r>
              <a:rPr lang="ko-KR" altLang="en-US" sz="1000" b="1" dirty="0" err="1">
                <a:solidFill>
                  <a:srgbClr val="00B0F0"/>
                </a:solidFill>
              </a:rPr>
              <a:t>고급자차</a:t>
            </a:r>
            <a:r>
              <a:rPr lang="en-US" altLang="ko-KR" sz="1000" b="1" dirty="0">
                <a:solidFill>
                  <a:srgbClr val="00B0F0"/>
                </a:solidFill>
              </a:rPr>
              <a:t/>
            </a:r>
            <a:br>
              <a:rPr lang="en-US" altLang="ko-KR" sz="1000" b="1" dirty="0">
                <a:solidFill>
                  <a:srgbClr val="00B0F0"/>
                </a:solidFill>
              </a:rPr>
            </a:br>
            <a:r>
              <a:rPr lang="ko-KR" altLang="en-US" sz="1000" b="1" dirty="0">
                <a:solidFill>
                  <a:srgbClr val="00B0F0"/>
                </a:solidFill>
              </a:rPr>
              <a:t>차종 </a:t>
            </a:r>
            <a:r>
              <a:rPr lang="en-US" altLang="ko-KR" sz="1000" b="1" dirty="0">
                <a:solidFill>
                  <a:srgbClr val="00B0F0"/>
                </a:solidFill>
              </a:rPr>
              <a:t>: </a:t>
            </a:r>
            <a:r>
              <a:rPr lang="ko-KR" altLang="en-US" sz="1000" b="1" dirty="0">
                <a:solidFill>
                  <a:srgbClr val="00B0F0"/>
                </a:solidFill>
              </a:rPr>
              <a:t>중형</a:t>
            </a:r>
            <a:r>
              <a:rPr lang="en-US" altLang="ko-KR" sz="1000" dirty="0">
                <a:solidFill>
                  <a:schemeClr val="tx1"/>
                </a:solidFill>
              </a:rPr>
              <a:t/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추천검색 </a:t>
            </a:r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 smtClean="0">
                <a:solidFill>
                  <a:schemeClr val="tx1"/>
                </a:solidFill>
              </a:rPr>
              <a:t>야간배차무료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>
                <a:solidFill>
                  <a:schemeClr val="tx1"/>
                </a:solidFill>
              </a:rPr>
              <a:t>----------------------------------</a:t>
            </a: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32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:\0107_재택근무\24_모바일_전체메뉴 ui\ppt_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82" y="1419423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2912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전체메뉴</a:t>
            </a:r>
            <a:r>
              <a:rPr lang="en-US" altLang="ko-KR" sz="1200" b="1" dirty="0" smtClean="0"/>
              <a:t>_</a:t>
            </a:r>
            <a:r>
              <a:rPr lang="ko-KR" altLang="en-US" sz="1200" b="1" dirty="0" err="1" smtClean="0"/>
              <a:t>쿠주선</a:t>
            </a:r>
            <a:r>
              <a:rPr lang="ko-KR" altLang="en-US" sz="1200" b="1" dirty="0" smtClean="0"/>
              <a:t> 서비스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카테고리 </a:t>
            </a:r>
            <a:r>
              <a:rPr lang="en-US" altLang="ko-KR" sz="1200" b="1" dirty="0" smtClean="0"/>
              <a:t>02-2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메인페이지</a:t>
            </a:r>
            <a:endParaRPr lang="en-US" altLang="ko-KR" sz="1600" b="1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1914580" y="354254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t"/>
            <a:r>
              <a:rPr lang="en-US" altLang="ko-KR" sz="1000" b="1" dirty="0" smtClean="0">
                <a:solidFill>
                  <a:schemeClr val="tx1"/>
                </a:solidFill>
              </a:rPr>
              <a:t>*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카테고리별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상위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하위메뉴 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>
                <a:solidFill>
                  <a:schemeClr val="tx1"/>
                </a:solidFill>
              </a:rPr>
              <a:t>페이지 이동 및 검색 </a:t>
            </a:r>
            <a:r>
              <a:rPr lang="ko-KR" altLang="en-US" sz="1000" b="1" dirty="0" err="1">
                <a:solidFill>
                  <a:schemeClr val="tx1"/>
                </a:solidFill>
              </a:rPr>
              <a:t>설정값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bg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en-US" altLang="ko-KR" sz="1000" b="1" dirty="0" smtClean="0">
                <a:solidFill>
                  <a:schemeClr val="bg1"/>
                </a:solidFill>
              </a:rPr>
              <a:t/>
            </a:r>
            <a:br>
              <a:rPr lang="en-US" altLang="ko-KR" sz="1000" b="1" dirty="0" smtClean="0">
                <a:solidFill>
                  <a:schemeClr val="bg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15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인승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승합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&gt;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rgbClr val="FF0000"/>
                </a:solidFill>
              </a:rPr>
              <a:t>보험 </a:t>
            </a:r>
            <a:r>
              <a:rPr lang="en-US" altLang="ko-KR" sz="1000" b="1" dirty="0">
                <a:solidFill>
                  <a:srgbClr val="FF0000"/>
                </a:solidFill>
              </a:rPr>
              <a:t>: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자차불포함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ko-KR" altLang="en-US" sz="1000" b="1" dirty="0" smtClean="0">
                <a:solidFill>
                  <a:srgbClr val="FF0000"/>
                </a:solidFill>
              </a:rPr>
              <a:t>차종 </a:t>
            </a:r>
            <a:r>
              <a:rPr lang="en-US" altLang="ko-KR" sz="1000" b="1" dirty="0">
                <a:solidFill>
                  <a:srgbClr val="FF0000"/>
                </a:solidFill>
              </a:rPr>
              <a:t>: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15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인승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승합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추천검색 </a:t>
            </a:r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승합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15</a:t>
            </a:r>
            <a:r>
              <a:rPr lang="ko-KR" altLang="en-US" sz="1000" dirty="0" smtClean="0">
                <a:solidFill>
                  <a:schemeClr val="tx1"/>
                </a:solidFill>
              </a:rPr>
              <a:t>인승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>----------------------------------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만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21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세 대여가능 클릭 시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&gt;</a:t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ko-KR" altLang="en-US" sz="1000" b="1" dirty="0">
                <a:solidFill>
                  <a:srgbClr val="00B0F0"/>
                </a:solidFill>
              </a:rPr>
              <a:t>보험 </a:t>
            </a:r>
            <a:r>
              <a:rPr lang="en-US" altLang="ko-KR" sz="1000" b="1" dirty="0">
                <a:solidFill>
                  <a:srgbClr val="00B0F0"/>
                </a:solidFill>
              </a:rPr>
              <a:t>: </a:t>
            </a:r>
            <a:r>
              <a:rPr lang="ko-KR" altLang="en-US" sz="1000" b="1" dirty="0">
                <a:solidFill>
                  <a:srgbClr val="00B0F0"/>
                </a:solidFill>
              </a:rPr>
              <a:t>완전</a:t>
            </a:r>
            <a:r>
              <a:rPr lang="en-US" altLang="ko-KR" sz="1000" b="1" dirty="0">
                <a:solidFill>
                  <a:srgbClr val="00B0F0"/>
                </a:solidFill>
              </a:rPr>
              <a:t>/</a:t>
            </a:r>
            <a:r>
              <a:rPr lang="ko-KR" altLang="en-US" sz="1000" b="1" dirty="0" err="1">
                <a:solidFill>
                  <a:srgbClr val="00B0F0"/>
                </a:solidFill>
              </a:rPr>
              <a:t>고급자차</a:t>
            </a:r>
            <a:r>
              <a:rPr lang="en-US" altLang="ko-KR" sz="1000" b="1" dirty="0">
                <a:solidFill>
                  <a:srgbClr val="00B0F0"/>
                </a:solidFill>
              </a:rPr>
              <a:t/>
            </a:r>
            <a:br>
              <a:rPr lang="en-US" altLang="ko-KR" sz="1000" b="1" dirty="0">
                <a:solidFill>
                  <a:srgbClr val="00B0F0"/>
                </a:solidFill>
              </a:rPr>
            </a:br>
            <a:r>
              <a:rPr lang="ko-KR" altLang="en-US" sz="1000" b="1" dirty="0">
                <a:solidFill>
                  <a:srgbClr val="00B0F0"/>
                </a:solidFill>
              </a:rPr>
              <a:t>차종 </a:t>
            </a:r>
            <a:r>
              <a:rPr lang="en-US" altLang="ko-KR" sz="1000" b="1" dirty="0">
                <a:solidFill>
                  <a:srgbClr val="00B0F0"/>
                </a:solidFill>
              </a:rPr>
              <a:t>: </a:t>
            </a:r>
            <a:r>
              <a:rPr lang="ko-KR" altLang="en-US" sz="1000" b="1" dirty="0">
                <a:solidFill>
                  <a:srgbClr val="00B0F0"/>
                </a:solidFill>
              </a:rPr>
              <a:t>중형</a:t>
            </a:r>
            <a:r>
              <a:rPr lang="en-US" altLang="ko-KR" sz="1000" dirty="0">
                <a:solidFill>
                  <a:schemeClr val="tx1"/>
                </a:solidFill>
              </a:rPr>
              <a:t/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추천검색 </a:t>
            </a:r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 smtClean="0">
                <a:solidFill>
                  <a:schemeClr val="tx1"/>
                </a:solidFill>
              </a:rPr>
              <a:t>만 </a:t>
            </a:r>
            <a:r>
              <a:rPr lang="en-US" altLang="ko-KR" sz="1000" dirty="0" smtClean="0">
                <a:solidFill>
                  <a:schemeClr val="tx1"/>
                </a:solidFill>
              </a:rPr>
              <a:t>21</a:t>
            </a:r>
            <a:r>
              <a:rPr lang="ko-KR" altLang="en-US" sz="1000" dirty="0" smtClean="0">
                <a:solidFill>
                  <a:schemeClr val="tx1"/>
                </a:solidFill>
              </a:rPr>
              <a:t>세 대여가능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>----------------------------------</a:t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21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ker4\Desktop\작업내역\24_모바일_전체메뉴 ui\ppt_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82" y="1419423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2759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전체메뉴</a:t>
            </a:r>
            <a:r>
              <a:rPr lang="en-US" altLang="ko-KR" sz="1200" b="1" dirty="0" smtClean="0"/>
              <a:t>_</a:t>
            </a:r>
            <a:r>
              <a:rPr lang="ko-KR" altLang="en-US" sz="1200" b="1" dirty="0" err="1" smtClean="0"/>
              <a:t>쿠주선</a:t>
            </a:r>
            <a:r>
              <a:rPr lang="ko-KR" altLang="en-US" sz="1200" b="1" dirty="0" smtClean="0"/>
              <a:t> 서비스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카테고리 </a:t>
            </a:r>
            <a:r>
              <a:rPr lang="en-US" altLang="ko-KR" sz="1200" b="1" dirty="0" smtClean="0"/>
              <a:t>03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메인페이지</a:t>
            </a:r>
            <a:endParaRPr lang="en-US" altLang="ko-KR" sz="1600" b="1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1914580" y="218511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t"/>
            <a:r>
              <a:rPr lang="en-US" altLang="ko-KR" sz="1000" b="1" dirty="0" smtClean="0">
                <a:solidFill>
                  <a:schemeClr val="tx1"/>
                </a:solidFill>
              </a:rPr>
              <a:t>*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카테고리별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상위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하위메뉴 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>
                <a:solidFill>
                  <a:schemeClr val="tx1"/>
                </a:solidFill>
              </a:rPr>
              <a:t>페이지 이동 및 검색 </a:t>
            </a:r>
            <a:r>
              <a:rPr lang="ko-KR" altLang="en-US" sz="1000" b="1" dirty="0" err="1">
                <a:solidFill>
                  <a:schemeClr val="tx1"/>
                </a:solidFill>
              </a:rPr>
              <a:t>설정값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티켓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여행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)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dirty="0" smtClean="0">
                <a:solidFill>
                  <a:schemeClr val="tx1"/>
                </a:solidFill>
              </a:rPr>
              <a:t>티켓 카테고리 </a:t>
            </a:r>
            <a:r>
              <a:rPr lang="en-US" altLang="ko-KR" sz="1000" dirty="0" smtClean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기본</a:t>
            </a:r>
            <a:r>
              <a:rPr lang="en-US" altLang="ko-KR" sz="1000" dirty="0" smtClean="0">
                <a:solidFill>
                  <a:schemeClr val="tx1"/>
                </a:solidFill>
              </a:rPr>
              <a:t>)</a:t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b="1" dirty="0" err="1" smtClean="0">
                <a:solidFill>
                  <a:schemeClr val="tx1"/>
                </a:solidFill>
              </a:rPr>
              <a:t>테마파크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dirty="0" smtClean="0">
                <a:solidFill>
                  <a:schemeClr val="tx1"/>
                </a:solidFill>
              </a:rPr>
              <a:t>테마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테마파크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수상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·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레져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dirty="0" smtClean="0">
                <a:solidFill>
                  <a:schemeClr val="tx1"/>
                </a:solidFill>
              </a:rPr>
              <a:t>테마 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  <a:r>
              <a:rPr lang="ko-KR" altLang="en-US" sz="1000" dirty="0" smtClean="0">
                <a:solidFill>
                  <a:schemeClr val="tx1"/>
                </a:solidFill>
              </a:rPr>
              <a:t>수상레저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체험거리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dirty="0" smtClean="0">
                <a:solidFill>
                  <a:schemeClr val="tx1"/>
                </a:solidFill>
              </a:rPr>
              <a:t>테마 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  <a:r>
              <a:rPr lang="ko-KR" altLang="en-US" sz="1000" dirty="0" smtClean="0">
                <a:solidFill>
                  <a:schemeClr val="tx1"/>
                </a:solidFill>
              </a:rPr>
              <a:t>체험거리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공연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·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전시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dirty="0" smtClean="0">
                <a:solidFill>
                  <a:schemeClr val="tx1"/>
                </a:solidFill>
              </a:rPr>
              <a:t>테마 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공연 </a:t>
            </a:r>
            <a:r>
              <a:rPr lang="en-US" altLang="ko-KR" sz="1000" dirty="0">
                <a:solidFill>
                  <a:schemeClr val="tx1"/>
                </a:solidFill>
              </a:rPr>
              <a:t>· </a:t>
            </a:r>
            <a:r>
              <a:rPr lang="ko-KR" altLang="en-US" sz="1000" dirty="0" smtClean="0">
                <a:solidFill>
                  <a:schemeClr val="tx1"/>
                </a:solidFill>
              </a:rPr>
              <a:t>전시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실내관광지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dirty="0" smtClean="0">
                <a:solidFill>
                  <a:schemeClr val="tx1"/>
                </a:solidFill>
              </a:rPr>
              <a:t>테마 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  <a:r>
              <a:rPr lang="ko-KR" altLang="en-US" sz="1000" dirty="0" smtClean="0">
                <a:solidFill>
                  <a:schemeClr val="tx1"/>
                </a:solidFill>
              </a:rPr>
              <a:t>실내관광지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유모차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&amp;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카시트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dirty="0" smtClean="0">
                <a:solidFill>
                  <a:schemeClr val="tx1"/>
                </a:solidFill>
              </a:rPr>
              <a:t>테마 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  <a:r>
              <a:rPr lang="ko-KR" altLang="en-US" sz="1000" dirty="0" smtClean="0">
                <a:solidFill>
                  <a:schemeClr val="tx1"/>
                </a:solidFill>
              </a:rPr>
              <a:t>유모차</a:t>
            </a:r>
            <a:r>
              <a:rPr lang="en-US" altLang="ko-KR" sz="1000" dirty="0" smtClean="0">
                <a:solidFill>
                  <a:schemeClr val="tx1"/>
                </a:solidFill>
              </a:rPr>
              <a:t>&amp;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카시트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내륙관광지티켓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rgbClr val="FF0000"/>
                </a:solidFill>
              </a:rPr>
              <a:t>(</a:t>
            </a:r>
            <a:r>
              <a:rPr lang="ko-KR" altLang="en-US" sz="1000" dirty="0" smtClean="0">
                <a:solidFill>
                  <a:srgbClr val="FF0000"/>
                </a:solidFill>
              </a:rPr>
              <a:t>티켓 카테고리</a:t>
            </a:r>
            <a:r>
              <a:rPr lang="en-US" altLang="ko-KR" sz="1000" dirty="0" smtClean="0">
                <a:solidFill>
                  <a:srgbClr val="FF0000"/>
                </a:solidFill>
              </a:rPr>
              <a:t>_</a:t>
            </a:r>
            <a:r>
              <a:rPr lang="ko-KR" altLang="en-US" sz="1000" dirty="0" smtClean="0">
                <a:solidFill>
                  <a:srgbClr val="FF0000"/>
                </a:solidFill>
              </a:rPr>
              <a:t>필터</a:t>
            </a:r>
            <a:r>
              <a:rPr lang="en-US" altLang="ko-KR" sz="1000" dirty="0" smtClean="0">
                <a:solidFill>
                  <a:srgbClr val="FF0000"/>
                </a:solidFill>
              </a:rPr>
              <a:t>_</a:t>
            </a:r>
            <a:r>
              <a:rPr lang="ko-KR" altLang="en-US" sz="1000" dirty="0" smtClean="0">
                <a:solidFill>
                  <a:srgbClr val="FF0000"/>
                </a:solidFill>
              </a:rPr>
              <a:t>테마 추가   필요</a:t>
            </a:r>
            <a:r>
              <a:rPr lang="en-US" altLang="ko-KR" sz="1000" dirty="0" smtClean="0">
                <a:solidFill>
                  <a:srgbClr val="FF0000"/>
                </a:solidFill>
              </a:rPr>
              <a:t>)</a:t>
            </a:r>
            <a:br>
              <a:rPr lang="en-US" altLang="ko-KR" sz="1000" dirty="0" smtClean="0">
                <a:solidFill>
                  <a:srgbClr val="FF0000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dirty="0" smtClean="0">
                <a:solidFill>
                  <a:schemeClr val="tx1"/>
                </a:solidFill>
              </a:rPr>
              <a:t>테마 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  <a:r>
              <a:rPr lang="ko-KR" altLang="en-US" sz="1000" dirty="0" smtClean="0">
                <a:solidFill>
                  <a:schemeClr val="tx1"/>
                </a:solidFill>
              </a:rPr>
              <a:t>내륙관광지티켓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1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ker4\Desktop\작업내역\24_모바일_전체메뉴 ui\ppt_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82" y="1419423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2759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전체메뉴</a:t>
            </a:r>
            <a:r>
              <a:rPr lang="en-US" altLang="ko-KR" sz="1200" b="1" dirty="0" smtClean="0"/>
              <a:t>_</a:t>
            </a:r>
            <a:r>
              <a:rPr lang="ko-KR" altLang="en-US" sz="1200" b="1" dirty="0" err="1" smtClean="0"/>
              <a:t>쿠주선</a:t>
            </a:r>
            <a:r>
              <a:rPr lang="ko-KR" altLang="en-US" sz="1200" b="1" dirty="0" smtClean="0"/>
              <a:t> 서비스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카테고리 </a:t>
            </a:r>
            <a:r>
              <a:rPr lang="en-US" altLang="ko-KR" sz="1200" b="1" dirty="0" smtClean="0"/>
              <a:t>04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메인페이지</a:t>
            </a:r>
            <a:endParaRPr lang="en-US" altLang="ko-KR" sz="1600" b="1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1914580" y="335276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t"/>
            <a:r>
              <a:rPr lang="en-US" altLang="ko-KR" sz="1000" b="1" dirty="0" smtClean="0">
                <a:solidFill>
                  <a:schemeClr val="tx1"/>
                </a:solidFill>
              </a:rPr>
              <a:t>*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카테고리별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상위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하위메뉴 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>
                <a:solidFill>
                  <a:schemeClr val="tx1"/>
                </a:solidFill>
              </a:rPr>
              <a:t>페이지 이동 및 검색 </a:t>
            </a:r>
            <a:r>
              <a:rPr lang="ko-KR" altLang="en-US" sz="1000" b="1" dirty="0" err="1">
                <a:solidFill>
                  <a:schemeClr val="tx1"/>
                </a:solidFill>
              </a:rPr>
              <a:t>설정값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뷔페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/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맛집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상위</a:t>
            </a:r>
            <a:r>
              <a:rPr lang="en-US" altLang="ko-KR" sz="1000" b="1" dirty="0">
                <a:solidFill>
                  <a:schemeClr val="tx1"/>
                </a:solidFill>
              </a:rPr>
              <a:t>)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뷔페맛집</a:t>
            </a:r>
            <a:r>
              <a:rPr lang="ko-KR" altLang="en-US" sz="1000" dirty="0" smtClean="0">
                <a:solidFill>
                  <a:schemeClr val="tx1"/>
                </a:solidFill>
              </a:rPr>
              <a:t> 카테고리</a:t>
            </a:r>
            <a:r>
              <a:rPr lang="en-US" altLang="ko-KR" sz="1000" dirty="0" smtClean="0">
                <a:solidFill>
                  <a:schemeClr val="tx1"/>
                </a:solidFill>
              </a:rPr>
              <a:t>(</a:t>
            </a:r>
            <a:r>
              <a:rPr lang="ko-KR" altLang="en-US" sz="1000" dirty="0" smtClean="0">
                <a:solidFill>
                  <a:schemeClr val="tx1"/>
                </a:solidFill>
              </a:rPr>
              <a:t>기본</a:t>
            </a:r>
            <a:r>
              <a:rPr lang="en-US" altLang="ko-KR" sz="1000" dirty="0" smtClean="0">
                <a:solidFill>
                  <a:schemeClr val="tx1"/>
                </a:solidFill>
              </a:rPr>
              <a:t>)</a:t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뷔페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·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맛집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하위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)</a:t>
            </a:r>
            <a:r>
              <a:rPr lang="en-US" altLang="ko-KR" sz="1000" dirty="0">
                <a:solidFill>
                  <a:schemeClr val="tx1"/>
                </a:solidFill>
              </a:rPr>
              <a:t/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dirty="0" err="1">
                <a:solidFill>
                  <a:schemeClr val="tx1"/>
                </a:solidFill>
              </a:rPr>
              <a:t>뷔페맛집</a:t>
            </a:r>
            <a:r>
              <a:rPr lang="ko-KR" altLang="en-US" sz="1000" dirty="0">
                <a:solidFill>
                  <a:schemeClr val="tx1"/>
                </a:solidFill>
              </a:rPr>
              <a:t> 카테고리</a:t>
            </a:r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기본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br>
              <a:rPr lang="en-US" altLang="ko-KR" sz="1000" dirty="0">
                <a:solidFill>
                  <a:schemeClr val="tx1"/>
                </a:solidFill>
              </a:rPr>
            </a:br>
            <a:endParaRPr lang="en-US" altLang="ko-KR" sz="1000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여행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/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편의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dirty="0" smtClean="0">
                <a:solidFill>
                  <a:schemeClr val="tx1"/>
                </a:solidFill>
              </a:rPr>
              <a:t>여행 </a:t>
            </a:r>
            <a:r>
              <a:rPr lang="en-US" altLang="ko-KR" sz="1000" dirty="0" smtClean="0">
                <a:solidFill>
                  <a:schemeClr val="tx1"/>
                </a:solidFill>
              </a:rPr>
              <a:t>· </a:t>
            </a:r>
            <a:r>
              <a:rPr lang="ko-KR" altLang="en-US" sz="1000" dirty="0" smtClean="0">
                <a:solidFill>
                  <a:schemeClr val="tx1"/>
                </a:solidFill>
              </a:rPr>
              <a:t>편의 카테고리</a:t>
            </a:r>
            <a:r>
              <a:rPr lang="en-US" altLang="ko-KR" sz="1000" dirty="0" smtClean="0">
                <a:solidFill>
                  <a:schemeClr val="tx1"/>
                </a:solidFill>
              </a:rPr>
              <a:t>(</a:t>
            </a:r>
            <a:r>
              <a:rPr lang="ko-KR" altLang="en-US" sz="1000" dirty="0" smtClean="0">
                <a:solidFill>
                  <a:schemeClr val="tx1"/>
                </a:solidFill>
              </a:rPr>
              <a:t>기본</a:t>
            </a:r>
            <a:r>
              <a:rPr lang="en-US" altLang="ko-KR" sz="1000" dirty="0" smtClean="0">
                <a:solidFill>
                  <a:schemeClr val="tx1"/>
                </a:solidFill>
              </a:rPr>
              <a:t>)</a:t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>
                <a:solidFill>
                  <a:schemeClr val="tx1"/>
                </a:solidFill>
              </a:rPr>
              <a:t/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유모차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·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카시트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dirty="0" smtClean="0">
                <a:solidFill>
                  <a:schemeClr val="tx1"/>
                </a:solidFill>
              </a:rPr>
              <a:t>유모차</a:t>
            </a:r>
            <a:r>
              <a:rPr lang="en-US" altLang="ko-KR" sz="1000" dirty="0" smtClean="0">
                <a:solidFill>
                  <a:schemeClr val="tx1"/>
                </a:solidFill>
              </a:rPr>
              <a:t>&amp;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카시트</a:t>
            </a:r>
            <a:r>
              <a:rPr lang="ko-KR" altLang="en-US" sz="1000" dirty="0" smtClean="0">
                <a:solidFill>
                  <a:schemeClr val="tx1"/>
                </a:solidFill>
              </a:rPr>
              <a:t> 상품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b="1" dirty="0" err="1" smtClean="0">
                <a:solidFill>
                  <a:schemeClr val="tx1"/>
                </a:solidFill>
              </a:rPr>
              <a:t>발렛파킹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>&gt;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발렛파킹</a:t>
            </a:r>
            <a:r>
              <a:rPr lang="ko-KR" altLang="en-US" sz="1000" dirty="0" smtClean="0">
                <a:solidFill>
                  <a:schemeClr val="tx1"/>
                </a:solidFill>
              </a:rPr>
              <a:t> 상품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endParaRPr lang="en-US" altLang="ko-KR" sz="1000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여행자보험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상위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)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dirty="0" smtClean="0">
                <a:solidFill>
                  <a:schemeClr val="tx1"/>
                </a:solidFill>
              </a:rPr>
              <a:t>여행자보험 페이지 새 창 열림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여행자보험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하위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)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dirty="0">
                <a:solidFill>
                  <a:schemeClr val="tx1"/>
                </a:solidFill>
              </a:rPr>
              <a:t>여행자보험 </a:t>
            </a:r>
            <a:r>
              <a:rPr lang="ko-KR" altLang="en-US" sz="1000" dirty="0" smtClean="0">
                <a:solidFill>
                  <a:schemeClr val="tx1"/>
                </a:solidFill>
              </a:rPr>
              <a:t>페이지 새 창 열림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이벤트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상위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)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dirty="0" smtClean="0">
                <a:solidFill>
                  <a:schemeClr val="tx1"/>
                </a:solidFill>
              </a:rPr>
              <a:t>이벤트 카테고리</a:t>
            </a:r>
            <a:r>
              <a:rPr lang="en-US" altLang="ko-KR" sz="1000" dirty="0" smtClean="0">
                <a:solidFill>
                  <a:schemeClr val="tx1"/>
                </a:solidFill>
              </a:rPr>
              <a:t>(</a:t>
            </a:r>
            <a:r>
              <a:rPr lang="ko-KR" altLang="en-US" sz="1000" dirty="0" smtClean="0">
                <a:solidFill>
                  <a:schemeClr val="tx1"/>
                </a:solidFill>
              </a:rPr>
              <a:t>기본</a:t>
            </a:r>
            <a:r>
              <a:rPr lang="en-US" altLang="ko-KR" sz="1000" dirty="0" smtClean="0">
                <a:solidFill>
                  <a:schemeClr val="tx1"/>
                </a:solidFill>
              </a:rPr>
              <a:t>)</a:t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이벤트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하위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)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dirty="0" smtClean="0">
                <a:solidFill>
                  <a:schemeClr val="tx1"/>
                </a:solidFill>
              </a:rPr>
              <a:t>이벤트 카테고리</a:t>
            </a:r>
            <a:r>
              <a:rPr lang="en-US" altLang="ko-KR" sz="1000" dirty="0" smtClean="0">
                <a:solidFill>
                  <a:schemeClr val="tx1"/>
                </a:solidFill>
              </a:rPr>
              <a:t>(</a:t>
            </a:r>
            <a:r>
              <a:rPr lang="ko-KR" altLang="en-US" sz="1000" dirty="0" smtClean="0">
                <a:solidFill>
                  <a:schemeClr val="tx1"/>
                </a:solidFill>
              </a:rPr>
              <a:t>기본</a:t>
            </a:r>
            <a:r>
              <a:rPr lang="en-US" altLang="ko-KR" sz="1000" dirty="0" smtClean="0">
                <a:solidFill>
                  <a:schemeClr val="tx1"/>
                </a:solidFill>
              </a:rPr>
              <a:t>)</a:t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14580" y="38532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14580" y="443711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③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14580" y="494116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④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72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:\Users\ker4\Desktop\작업내역\24_모바일_전체메뉴 ui\ppt_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446" y="1415521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2912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전체메뉴</a:t>
            </a:r>
            <a:r>
              <a:rPr lang="en-US" altLang="ko-KR" sz="1200" b="1" dirty="0" smtClean="0"/>
              <a:t>_</a:t>
            </a:r>
            <a:r>
              <a:rPr lang="ko-KR" altLang="en-US" sz="1200" b="1" dirty="0" err="1" smtClean="0"/>
              <a:t>쿠주선</a:t>
            </a:r>
            <a:r>
              <a:rPr lang="ko-KR" altLang="en-US" sz="1200" b="1" dirty="0" smtClean="0"/>
              <a:t> 서비스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카테고리 </a:t>
            </a:r>
            <a:r>
              <a:rPr lang="en-US" altLang="ko-KR" sz="1200" b="1" dirty="0" smtClean="0"/>
              <a:t>05-1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메인페이지</a:t>
            </a:r>
            <a:endParaRPr lang="en-US" altLang="ko-KR" sz="1600" b="1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1914580" y="198884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t"/>
            <a:r>
              <a:rPr lang="en-US" altLang="ko-KR" sz="1000" b="1" dirty="0" smtClean="0">
                <a:solidFill>
                  <a:schemeClr val="tx1"/>
                </a:solidFill>
              </a:rPr>
              <a:t>*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카테고리별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상위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하위메뉴 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>
                <a:solidFill>
                  <a:schemeClr val="tx1"/>
                </a:solidFill>
              </a:rPr>
              <a:t>페이지 이동 및 검색 </a:t>
            </a:r>
            <a:r>
              <a:rPr lang="ko-KR" altLang="en-US" sz="1000" b="1" dirty="0" err="1">
                <a:solidFill>
                  <a:schemeClr val="tx1"/>
                </a:solidFill>
              </a:rPr>
              <a:t>설정값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여행바구니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상위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)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dirty="0" smtClean="0">
                <a:solidFill>
                  <a:schemeClr val="tx1"/>
                </a:solidFill>
              </a:rPr>
              <a:t>여행바구니 페이지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여행바구니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하위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)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dirty="0" smtClean="0">
                <a:solidFill>
                  <a:schemeClr val="tx1"/>
                </a:solidFill>
              </a:rPr>
              <a:t>여행바구니 페이지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endParaRPr lang="en-US" altLang="ko-KR" sz="1000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err="1" smtClean="0">
                <a:solidFill>
                  <a:schemeClr val="tx1"/>
                </a:solidFill>
              </a:rPr>
              <a:t>마이페이지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마이페이지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페이지</a:t>
            </a:r>
            <a:r>
              <a:rPr lang="en-US" altLang="ko-KR" sz="1000" dirty="0" smtClean="0">
                <a:solidFill>
                  <a:schemeClr val="tx1"/>
                </a:solidFill>
              </a:rPr>
              <a:t>(</a:t>
            </a:r>
            <a:r>
              <a:rPr lang="ko-KR" altLang="en-US" sz="1000" dirty="0" smtClean="0">
                <a:solidFill>
                  <a:schemeClr val="tx1"/>
                </a:solidFill>
              </a:rPr>
              <a:t>기본</a:t>
            </a:r>
            <a:r>
              <a:rPr lang="en-US" altLang="ko-KR" sz="1000" dirty="0" smtClean="0">
                <a:solidFill>
                  <a:schemeClr val="tx1"/>
                </a:solidFill>
              </a:rPr>
              <a:t>)</a:t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멤버정보관리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dirty="0" smtClean="0">
                <a:solidFill>
                  <a:schemeClr val="tx1"/>
                </a:solidFill>
              </a:rPr>
              <a:t>멤버정보관리 페이지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찜 목록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dirty="0" smtClean="0">
                <a:solidFill>
                  <a:schemeClr val="tx1"/>
                </a:solidFill>
              </a:rPr>
              <a:t>찜 목록 페이지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b="1" dirty="0" err="1" smtClean="0">
                <a:solidFill>
                  <a:schemeClr val="tx1"/>
                </a:solidFill>
              </a:rPr>
              <a:t>주변맵찜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주변맵찜</a:t>
            </a:r>
            <a:r>
              <a:rPr lang="ko-KR" altLang="en-US" sz="1000" dirty="0" smtClean="0">
                <a:solidFill>
                  <a:schemeClr val="tx1"/>
                </a:solidFill>
              </a:rPr>
              <a:t> 페이지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주문관리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dirty="0" smtClean="0">
                <a:solidFill>
                  <a:schemeClr val="tx1"/>
                </a:solidFill>
              </a:rPr>
              <a:t>주문관리</a:t>
            </a:r>
            <a:r>
              <a:rPr lang="en-US" altLang="ko-KR" sz="1000" dirty="0" smtClean="0">
                <a:solidFill>
                  <a:schemeClr val="tx1"/>
                </a:solidFill>
              </a:rPr>
              <a:t>/</a:t>
            </a:r>
            <a:r>
              <a:rPr lang="ko-KR" altLang="en-US" sz="1000" dirty="0" smtClean="0">
                <a:solidFill>
                  <a:schemeClr val="tx1"/>
                </a:solidFill>
              </a:rPr>
              <a:t>구매목록 페이지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b="1" dirty="0" err="1" smtClean="0">
                <a:solidFill>
                  <a:schemeClr val="tx1"/>
                </a:solidFill>
              </a:rPr>
              <a:t>캐시리워드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캐시리워드</a:t>
            </a:r>
            <a:r>
              <a:rPr lang="ko-KR" altLang="en-US" sz="1000" dirty="0" smtClean="0">
                <a:solidFill>
                  <a:schemeClr val="tx1"/>
                </a:solidFill>
              </a:rPr>
              <a:t> 페이지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내가 쓴 리뷰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·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문의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dirty="0">
                <a:solidFill>
                  <a:schemeClr val="tx1"/>
                </a:solidFill>
              </a:rPr>
              <a:t>내가 쓴 리뷰 </a:t>
            </a:r>
            <a:r>
              <a:rPr lang="en-US" altLang="ko-KR" sz="1000" dirty="0">
                <a:solidFill>
                  <a:schemeClr val="tx1"/>
                </a:solidFill>
              </a:rPr>
              <a:t>· </a:t>
            </a:r>
            <a:r>
              <a:rPr lang="ko-KR" altLang="en-US" sz="1000" dirty="0" smtClean="0">
                <a:solidFill>
                  <a:schemeClr val="tx1"/>
                </a:solidFill>
              </a:rPr>
              <a:t>문의 페이지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14580" y="256490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72072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:\Users\ker4\Desktop\작업내역\24_모바일_전체메뉴 ui\ppt_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446" y="1415521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2912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전체메뉴</a:t>
            </a:r>
            <a:r>
              <a:rPr lang="en-US" altLang="ko-KR" sz="1200" b="1" dirty="0" smtClean="0"/>
              <a:t>_</a:t>
            </a:r>
            <a:r>
              <a:rPr lang="ko-KR" altLang="en-US" sz="1200" b="1" dirty="0" err="1" smtClean="0"/>
              <a:t>쿠주선</a:t>
            </a:r>
            <a:r>
              <a:rPr lang="ko-KR" altLang="en-US" sz="1200" b="1" dirty="0" smtClean="0"/>
              <a:t> 서비스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카테고리 </a:t>
            </a:r>
            <a:r>
              <a:rPr lang="en-US" altLang="ko-KR" sz="1200" b="1" dirty="0" smtClean="0"/>
              <a:t>05-2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메인페이지</a:t>
            </a:r>
            <a:endParaRPr lang="en-US" altLang="ko-KR" sz="1600" b="1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1914580" y="350100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t"/>
            <a:r>
              <a:rPr lang="en-US" altLang="ko-KR" sz="1000" b="1" dirty="0" smtClean="0">
                <a:solidFill>
                  <a:schemeClr val="tx1"/>
                </a:solidFill>
              </a:rPr>
              <a:t>*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카테고리별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상위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하위메뉴 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>
                <a:solidFill>
                  <a:schemeClr val="tx1"/>
                </a:solidFill>
              </a:rPr>
              <a:t>페이지 이동 및 검색 </a:t>
            </a:r>
            <a:r>
              <a:rPr lang="ko-KR" altLang="en-US" sz="1000" b="1" dirty="0" err="1">
                <a:solidFill>
                  <a:schemeClr val="tx1"/>
                </a:solidFill>
              </a:rPr>
              <a:t>설정값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고객센터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dirty="0" smtClean="0">
                <a:solidFill>
                  <a:schemeClr val="tx1"/>
                </a:solidFill>
              </a:rPr>
              <a:t>공지사항 탭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공지사항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dirty="0" smtClean="0">
                <a:solidFill>
                  <a:schemeClr val="tx1"/>
                </a:solidFill>
              </a:rPr>
              <a:t>공지사항 탭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1:1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문의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>&gt; 1:1 </a:t>
            </a:r>
            <a:r>
              <a:rPr lang="ko-KR" altLang="en-US" sz="1000" dirty="0" smtClean="0">
                <a:solidFill>
                  <a:schemeClr val="tx1"/>
                </a:solidFill>
              </a:rPr>
              <a:t>문의 탭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b="1" dirty="0" err="1" smtClean="0">
                <a:solidFill>
                  <a:schemeClr val="tx1"/>
                </a:solidFill>
              </a:rPr>
              <a:t>자주묻는질문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자주묻는질문</a:t>
            </a:r>
            <a:r>
              <a:rPr lang="ko-KR" altLang="en-US" sz="1000" dirty="0" smtClean="0">
                <a:solidFill>
                  <a:schemeClr val="tx1"/>
                </a:solidFill>
              </a:rPr>
              <a:t> 탭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여행리뷰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dirty="0" smtClean="0">
                <a:solidFill>
                  <a:schemeClr val="tx1"/>
                </a:solidFill>
              </a:rPr>
              <a:t>여행리뷰 탭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>
                <a:solidFill>
                  <a:schemeClr val="tx1"/>
                </a:solidFill>
              </a:rPr>
              <a:t/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이용약관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dirty="0" smtClean="0">
                <a:solidFill>
                  <a:schemeClr val="tx1"/>
                </a:solidFill>
              </a:rPr>
              <a:t>이용약관 탭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40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:\파일정리\05.멤버스 수정\쿠주선작업\로그인페이지\v.2.로그인페이지\모바일\01_원본\01_2_로그인페이지_원본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000" y="1463036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1726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로그인페이지</a:t>
            </a:r>
            <a:r>
              <a:rPr lang="en-US" altLang="ko-KR" sz="1200" b="1" dirty="0" smtClean="0"/>
              <a:t>_02_</a:t>
            </a:r>
            <a:r>
              <a:rPr lang="ko-KR" altLang="en-US" sz="1200" b="1" dirty="0" err="1" smtClean="0"/>
              <a:t>푸터</a:t>
            </a:r>
            <a:endParaRPr lang="en-US" altLang="ko-KR" sz="1200" b="1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err="1" smtClean="0">
                <a:solidFill>
                  <a:schemeClr val="tx1"/>
                </a:solidFill>
              </a:rPr>
              <a:t>푸터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배경색 변경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#</a:t>
            </a:r>
            <a:r>
              <a:rPr lang="en-US" altLang="ko-KR" sz="1000" b="1" dirty="0" err="1" smtClean="0">
                <a:solidFill>
                  <a:srgbClr val="FF0000"/>
                </a:solidFill>
              </a:rPr>
              <a:t>ffffff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err="1" smtClean="0">
                <a:solidFill>
                  <a:schemeClr val="tx1"/>
                </a:solidFill>
              </a:rPr>
              <a:t>푸터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내 텍스트 색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&amp;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박스 선 색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변경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#333333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아이콘 변경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파일첨부함</a:t>
            </a:r>
            <a:r>
              <a:rPr lang="en-US" altLang="ko-KR" sz="1000" b="1" dirty="0">
                <a:solidFill>
                  <a:schemeClr val="tx1"/>
                </a:solidFill>
              </a:rPr>
              <a:t>)</a:t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확장자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파일명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사이즈 동일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)</a:t>
            </a: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flipV="1">
            <a:off x="1979712" y="3850326"/>
            <a:ext cx="2664576" cy="224297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687518" y="378904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로그인페이지</a:t>
            </a:r>
            <a:r>
              <a:rPr lang="en-US" altLang="ko-KR" sz="1600" b="1" dirty="0" smtClean="0"/>
              <a:t>_</a:t>
            </a:r>
            <a:r>
              <a:rPr lang="ko-KR" altLang="en-US" sz="1600" b="1" dirty="0" smtClean="0"/>
              <a:t>메인</a:t>
            </a:r>
            <a:endParaRPr lang="en-US" altLang="ko-KR" sz="16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106212" y="556949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②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2411760" y="5723383"/>
            <a:ext cx="14401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25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:\Users\ker4\Desktop\작업내역\24_모바일_전체메뉴 ui\ppt_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446" y="1415521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2912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전체메뉴</a:t>
            </a:r>
            <a:r>
              <a:rPr lang="en-US" altLang="ko-KR" sz="1200" b="1" dirty="0" smtClean="0"/>
              <a:t>_</a:t>
            </a:r>
            <a:r>
              <a:rPr lang="ko-KR" altLang="en-US" sz="1200" b="1" dirty="0" err="1" smtClean="0"/>
              <a:t>쿠주선</a:t>
            </a:r>
            <a:r>
              <a:rPr lang="ko-KR" altLang="en-US" sz="1200" b="1" dirty="0" smtClean="0"/>
              <a:t> 서비스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카테고리 </a:t>
            </a:r>
            <a:r>
              <a:rPr lang="en-US" altLang="ko-KR" sz="1200" b="1" dirty="0" smtClean="0"/>
              <a:t>05-3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메인페이지</a:t>
            </a:r>
            <a:endParaRPr lang="en-US" altLang="ko-KR" sz="1600" b="1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1914580" y="443711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t"/>
            <a:r>
              <a:rPr lang="en-US" altLang="ko-KR" sz="1000" b="1" dirty="0" smtClean="0">
                <a:solidFill>
                  <a:schemeClr val="tx1"/>
                </a:solidFill>
              </a:rPr>
              <a:t>*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카테고리별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상위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하위메뉴 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>
                <a:solidFill>
                  <a:schemeClr val="tx1"/>
                </a:solidFill>
              </a:rPr>
              <a:t>페이지 이동 및 검색 </a:t>
            </a:r>
            <a:r>
              <a:rPr lang="ko-KR" altLang="en-US" sz="1000" b="1" dirty="0" err="1">
                <a:solidFill>
                  <a:schemeClr val="tx1"/>
                </a:solidFill>
              </a:rPr>
              <a:t>설정값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err="1" smtClean="0">
                <a:solidFill>
                  <a:schemeClr val="tx1"/>
                </a:solidFill>
              </a:rPr>
              <a:t>쿠주선소개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쿠주선멤버스</a:t>
            </a:r>
            <a:r>
              <a:rPr lang="ko-KR" altLang="en-US" sz="1000" dirty="0" smtClean="0">
                <a:solidFill>
                  <a:schemeClr val="tx1"/>
                </a:solidFill>
              </a:rPr>
              <a:t> 알아보기</a:t>
            </a:r>
            <a:r>
              <a:rPr lang="en-US" altLang="ko-KR" sz="1000" dirty="0" smtClean="0">
                <a:solidFill>
                  <a:schemeClr val="tx1"/>
                </a:solidFill>
              </a:rPr>
              <a:t>_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쿠주선이란</a:t>
            </a:r>
            <a:r>
              <a:rPr lang="ko-KR" altLang="en-US" sz="1000" dirty="0" smtClean="0">
                <a:solidFill>
                  <a:schemeClr val="tx1"/>
                </a:solidFill>
              </a:rPr>
              <a:t> 탭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b="1" dirty="0" err="1" smtClean="0">
                <a:solidFill>
                  <a:schemeClr val="tx1"/>
                </a:solidFill>
              </a:rPr>
              <a:t>쿠주선이란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?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쿠주선이란</a:t>
            </a:r>
            <a:r>
              <a:rPr lang="ko-KR" altLang="en-US" sz="1000" dirty="0" smtClean="0">
                <a:solidFill>
                  <a:schemeClr val="tx1"/>
                </a:solidFill>
              </a:rPr>
              <a:t> 탭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주변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MAP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주변맵서비스</a:t>
            </a:r>
            <a:r>
              <a:rPr lang="ko-KR" altLang="en-US" sz="1000" dirty="0" smtClean="0">
                <a:solidFill>
                  <a:schemeClr val="tx1"/>
                </a:solidFill>
              </a:rPr>
              <a:t> 탭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b="1" dirty="0" err="1" smtClean="0">
                <a:solidFill>
                  <a:schemeClr val="tx1"/>
                </a:solidFill>
              </a:rPr>
              <a:t>멤버스혜택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멤버스혜택</a:t>
            </a:r>
            <a:r>
              <a:rPr lang="ko-KR" altLang="en-US" sz="1000" dirty="0" smtClean="0">
                <a:solidFill>
                  <a:schemeClr val="tx1"/>
                </a:solidFill>
              </a:rPr>
              <a:t> 탭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신규멤버 이벤트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dirty="0" smtClean="0">
                <a:solidFill>
                  <a:schemeClr val="tx1"/>
                </a:solidFill>
              </a:rPr>
              <a:t>신규멤버 이벤트 상세페이지</a:t>
            </a:r>
            <a:r>
              <a:rPr lang="en-US" altLang="ko-KR" sz="1000" dirty="0">
                <a:solidFill>
                  <a:schemeClr val="tx1"/>
                </a:solidFill>
              </a:rPr>
              <a:t/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  <a:hlinkClick r:id="rId3"/>
              </a:rPr>
              <a:t>https</a:t>
            </a:r>
            <a:r>
              <a:rPr lang="en-US" altLang="ko-KR" sz="1000" dirty="0">
                <a:solidFill>
                  <a:schemeClr val="tx1"/>
                </a:solidFill>
                <a:hlinkClick r:id="rId3"/>
              </a:rPr>
              <a:t>://m.coujuseon.com/event/detail/?</a:t>
            </a:r>
            <a:r>
              <a:rPr lang="en-US" altLang="ko-KR" sz="1000" dirty="0" smtClean="0">
                <a:solidFill>
                  <a:schemeClr val="tx1"/>
                </a:solidFill>
                <a:hlinkClick r:id="rId3"/>
              </a:rPr>
              <a:t>eventCode=PoBsHXBsHXBsHPj2CoNg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b="1" dirty="0" err="1" smtClean="0">
                <a:solidFill>
                  <a:schemeClr val="tx1"/>
                </a:solidFill>
              </a:rPr>
              <a:t>멤버스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등급안내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멤버스</a:t>
            </a:r>
            <a:r>
              <a:rPr lang="ko-KR" altLang="en-US" sz="1000" dirty="0" smtClean="0">
                <a:solidFill>
                  <a:schemeClr val="tx1"/>
                </a:solidFill>
              </a:rPr>
              <a:t> 등급안내 이벤트 상세페이지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페이지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준비중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)</a:t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b="1" dirty="0" err="1" smtClean="0">
                <a:solidFill>
                  <a:schemeClr val="tx1"/>
                </a:solidFill>
              </a:rPr>
              <a:t>웰컴쿠폰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웰컴쿠폰</a:t>
            </a:r>
            <a:r>
              <a:rPr lang="ko-KR" altLang="en-US" sz="1000" dirty="0" smtClean="0">
                <a:solidFill>
                  <a:schemeClr val="tx1"/>
                </a:solidFill>
              </a:rPr>
              <a:t> 이벤트 상세페이지</a:t>
            </a:r>
            <a:r>
              <a:rPr lang="en-US" altLang="ko-KR" sz="1000" dirty="0">
                <a:solidFill>
                  <a:schemeClr val="tx1"/>
                </a:solidFill>
              </a:rPr>
              <a:t/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en-US" altLang="ko-KR" sz="1000" dirty="0">
                <a:solidFill>
                  <a:schemeClr val="tx1"/>
                </a:solidFill>
                <a:hlinkClick r:id="rId4"/>
              </a:rPr>
              <a:t>https://m.coujuseon.com/event/detail/?</a:t>
            </a:r>
            <a:r>
              <a:rPr lang="en-US" altLang="ko-KR" sz="1000" dirty="0" smtClean="0">
                <a:solidFill>
                  <a:schemeClr val="tx1"/>
                </a:solidFill>
                <a:hlinkClick r:id="rId4"/>
              </a:rPr>
              <a:t>eventCode=PoBsHXBsHXBsHPj2CXeg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b="1" dirty="0" err="1" smtClean="0">
                <a:solidFill>
                  <a:schemeClr val="tx1"/>
                </a:solidFill>
              </a:rPr>
              <a:t>캐시리워드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캐시리워드</a:t>
            </a:r>
            <a:r>
              <a:rPr lang="ko-KR" altLang="en-US" sz="1000" dirty="0" smtClean="0">
                <a:solidFill>
                  <a:schemeClr val="tx1"/>
                </a:solidFill>
              </a:rPr>
              <a:t> 이벤트 상세페이지</a:t>
            </a:r>
            <a:r>
              <a:rPr lang="en-US" altLang="ko-KR" sz="1000" dirty="0">
                <a:solidFill>
                  <a:schemeClr val="tx1"/>
                </a:solidFill>
              </a:rPr>
              <a:t/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en-US" altLang="ko-KR" sz="1000" dirty="0">
                <a:solidFill>
                  <a:schemeClr val="tx1"/>
                </a:solidFill>
                <a:hlinkClick r:id="rId5"/>
              </a:rPr>
              <a:t>https://m.coujuseon.com/event/detail/?</a:t>
            </a:r>
            <a:r>
              <a:rPr lang="en-US" altLang="ko-KR" sz="1000" dirty="0" smtClean="0">
                <a:solidFill>
                  <a:schemeClr val="tx1"/>
                </a:solidFill>
                <a:hlinkClick r:id="rId5"/>
              </a:rPr>
              <a:t>eventCode=PoBsHXBsHXBsHPj2CXAg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86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ker4\Desktop\작업내역\24_모바일_전체메뉴 ui\ppt_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82" y="1419423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1173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전체메뉴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하단</a:t>
            </a:r>
            <a:endParaRPr lang="en-US" altLang="ko-KR" sz="1200" b="1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메인페이지</a:t>
            </a:r>
            <a:endParaRPr lang="en-US" altLang="ko-KR" sz="1600" b="1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1914580" y="443636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공지사항이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최하단에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위치함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dirty="0" smtClean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278782" y="4509120"/>
            <a:ext cx="2520000" cy="1048290"/>
          </a:xfrm>
          <a:prstGeom prst="rect">
            <a:avLst/>
          </a:prstGeom>
          <a:noFill/>
          <a:ln w="63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91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059832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9512" y="116632"/>
            <a:ext cx="1651414" cy="383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상품 카테고리</a:t>
            </a:r>
            <a:r>
              <a:rPr lang="en-US" altLang="ko-KR" b="1" dirty="0" smtClean="0">
                <a:solidFill>
                  <a:schemeClr val="bg1"/>
                </a:solidFill>
              </a:rPr>
              <a:t/>
            </a:r>
            <a:br>
              <a:rPr lang="en-US" altLang="ko-KR" b="1" dirty="0" smtClean="0">
                <a:solidFill>
                  <a:schemeClr val="bg1"/>
                </a:solidFill>
              </a:rPr>
            </a:br>
            <a:r>
              <a:rPr lang="en-US" altLang="ko-KR" dirty="0" smtClean="0">
                <a:solidFill>
                  <a:schemeClr val="bg1"/>
                </a:solidFill>
              </a:rPr>
              <a:t>_</a:t>
            </a:r>
            <a:r>
              <a:rPr lang="ko-KR" altLang="en-US" dirty="0" smtClean="0">
                <a:solidFill>
                  <a:schemeClr val="bg1"/>
                </a:solidFill>
              </a:rPr>
              <a:t>숙박</a:t>
            </a:r>
            <a:r>
              <a:rPr lang="en-US" altLang="ko-KR" dirty="0">
                <a:solidFill>
                  <a:schemeClr val="bg1"/>
                </a:solidFill>
              </a:rPr>
              <a:t/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_</a:t>
            </a:r>
            <a:r>
              <a:rPr lang="ko-KR" altLang="en-US" dirty="0">
                <a:solidFill>
                  <a:schemeClr val="bg1"/>
                </a:solidFill>
              </a:rPr>
              <a:t>렌터카</a:t>
            </a:r>
            <a:r>
              <a:rPr lang="en-US" altLang="ko-KR" dirty="0">
                <a:solidFill>
                  <a:schemeClr val="bg1"/>
                </a:solidFill>
              </a:rPr>
              <a:t/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_</a:t>
            </a:r>
            <a:r>
              <a:rPr lang="ko-KR" altLang="en-US" dirty="0">
                <a:solidFill>
                  <a:schemeClr val="bg1"/>
                </a:solidFill>
              </a:rPr>
              <a:t>티켓</a:t>
            </a:r>
            <a:r>
              <a:rPr lang="en-US" altLang="ko-KR" dirty="0">
                <a:solidFill>
                  <a:schemeClr val="bg1"/>
                </a:solidFill>
              </a:rPr>
              <a:t/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_</a:t>
            </a:r>
            <a:r>
              <a:rPr lang="ko-KR" altLang="en-US" dirty="0">
                <a:solidFill>
                  <a:schemeClr val="bg1"/>
                </a:solidFill>
              </a:rPr>
              <a:t>뷔페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r>
              <a:rPr lang="ko-KR" altLang="en-US" dirty="0" err="1">
                <a:solidFill>
                  <a:schemeClr val="bg1"/>
                </a:solidFill>
              </a:rPr>
              <a:t>맛집</a:t>
            </a:r>
            <a:r>
              <a:rPr lang="en-US" altLang="ko-KR" dirty="0">
                <a:solidFill>
                  <a:schemeClr val="bg1"/>
                </a:solidFill>
              </a:rPr>
              <a:t/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_</a:t>
            </a:r>
            <a:r>
              <a:rPr lang="ko-KR" altLang="en-US" dirty="0">
                <a:solidFill>
                  <a:schemeClr val="bg1"/>
                </a:solidFill>
              </a:rPr>
              <a:t>여행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r>
              <a:rPr lang="ko-KR" altLang="en-US" dirty="0" smtClean="0">
                <a:solidFill>
                  <a:schemeClr val="bg1"/>
                </a:solidFill>
              </a:rPr>
              <a:t>편의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</a:rPr>
              <a:t>_</a:t>
            </a:r>
            <a:r>
              <a:rPr lang="ko-KR" altLang="en-US" dirty="0" err="1" smtClean="0">
                <a:solidFill>
                  <a:schemeClr val="bg1"/>
                </a:solidFill>
              </a:rPr>
              <a:t>주변맵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</a:rPr>
              <a:t>_</a:t>
            </a:r>
            <a:r>
              <a:rPr lang="ko-KR" altLang="en-US" dirty="0" err="1" smtClean="0">
                <a:solidFill>
                  <a:schemeClr val="bg1"/>
                </a:solidFill>
              </a:rPr>
              <a:t>내컬렉션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4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013410"/>
              </p:ext>
            </p:extLst>
          </p:nvPr>
        </p:nvGraphicFramePr>
        <p:xfrm>
          <a:off x="275731" y="675489"/>
          <a:ext cx="8616749" cy="57778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809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5445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3176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74957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851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버전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변경일자</a:t>
                      </a:r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page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내                            용</a:t>
                      </a:r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v.0.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2020-08-31</a:t>
                      </a:r>
                      <a:endParaRPr lang="en-US" altLang="ko-KR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aseline="0" dirty="0" smtClean="0"/>
                        <a:t>렌터카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상품리스트</a:t>
                      </a:r>
                      <a:r>
                        <a:rPr lang="en-US" altLang="ko-KR" sz="1000" baseline="0" dirty="0" smtClean="0"/>
                        <a:t>_</a:t>
                      </a:r>
                      <a:r>
                        <a:rPr lang="en-US" altLang="ko-KR" sz="1000" baseline="0" dirty="0" err="1" smtClean="0"/>
                        <a:t>ui</a:t>
                      </a:r>
                      <a:r>
                        <a:rPr lang="ko-KR" altLang="en-US" sz="1000" baseline="0" dirty="0" smtClean="0"/>
                        <a:t>변경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v.0.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2020-09-14</a:t>
                      </a:r>
                      <a:endParaRPr lang="ko-KR" altLang="en-US" sz="1000" dirty="0" smtClean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8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상품리스트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err="1" smtClean="0"/>
                        <a:t>주변맵</a:t>
                      </a:r>
                      <a:r>
                        <a:rPr lang="ko-KR" altLang="en-US" sz="1000" baseline="0" dirty="0" smtClean="0"/>
                        <a:t> 버튼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상세페이지 </a:t>
                      </a:r>
                      <a:r>
                        <a:rPr lang="ko-KR" altLang="en-US" sz="1000" dirty="0" err="1" smtClean="0"/>
                        <a:t>주변맵</a:t>
                      </a:r>
                      <a:r>
                        <a:rPr lang="ko-KR" altLang="en-US" sz="1000" dirty="0" smtClean="0"/>
                        <a:t> 추가</a:t>
                      </a:r>
                      <a:endParaRPr lang="en-US" altLang="ko-KR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v.0.</a:t>
                      </a:r>
                      <a:endParaRPr lang="ko-KR" altLang="en-US" sz="1000" dirty="0" smtClean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2020-09-16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숙박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티켓상품 </a:t>
                      </a:r>
                      <a:r>
                        <a:rPr lang="ko-KR" altLang="en-US" sz="10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찜하기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주변맵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상품 클릭 시 상태</a:t>
                      </a:r>
                      <a:endParaRPr lang="en-US" altLang="ko-KR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2020-12-23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err="1" smtClean="0"/>
                        <a:t>주변맵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관광지</a:t>
                      </a:r>
                      <a:r>
                        <a:rPr lang="en-US" altLang="ko-KR" sz="1000" baseline="0" dirty="0" smtClean="0"/>
                        <a:t>&amp;</a:t>
                      </a:r>
                      <a:r>
                        <a:rPr lang="ko-KR" altLang="en-US" sz="1000" baseline="0" dirty="0" smtClean="0"/>
                        <a:t>일반상품 </a:t>
                      </a:r>
                      <a:r>
                        <a:rPr lang="ko-KR" altLang="en-US" sz="1000" baseline="0" dirty="0" err="1" smtClean="0"/>
                        <a:t>레이어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상품 카테고리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189627869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10993" y="2924944"/>
            <a:ext cx="4322016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100" b="1" dirty="0" smtClean="0"/>
              <a:t>2020.08.31</a:t>
            </a:r>
          </a:p>
          <a:p>
            <a:pPr algn="ctr">
              <a:lnSpc>
                <a:spcPct val="150000"/>
              </a:lnSpc>
            </a:pPr>
            <a:r>
              <a:rPr lang="ko-KR" altLang="en-US" sz="2100" b="1" dirty="0" err="1" smtClean="0"/>
              <a:t>모바일</a:t>
            </a:r>
            <a:r>
              <a:rPr lang="en-US" altLang="ko-KR" sz="2100" b="1" dirty="0" smtClean="0"/>
              <a:t>_</a:t>
            </a:r>
            <a:r>
              <a:rPr lang="ko-KR" altLang="en-US" sz="2100" b="1" dirty="0" smtClean="0"/>
              <a:t>렌터카 상품리스트 </a:t>
            </a:r>
            <a:r>
              <a:rPr lang="en-US" altLang="ko-KR" sz="2100" b="1" dirty="0" err="1" smtClean="0"/>
              <a:t>ui</a:t>
            </a:r>
            <a:r>
              <a:rPr lang="en-US" altLang="ko-KR" sz="2100" b="1" dirty="0" smtClean="0"/>
              <a:t> </a:t>
            </a:r>
            <a:r>
              <a:rPr lang="ko-KR" altLang="en-US" sz="2100" b="1" dirty="0" smtClean="0"/>
              <a:t>변경</a:t>
            </a:r>
            <a:endParaRPr lang="en-US" altLang="ko-KR" sz="2100" b="1" dirty="0" smtClean="0"/>
          </a:p>
        </p:txBody>
      </p:sp>
    </p:spTree>
    <p:extLst>
      <p:ext uri="{BB962C8B-B14F-4D97-AF65-F5344CB8AC3E}">
        <p14:creationId xmlns:p14="http://schemas.microsoft.com/office/powerpoint/2010/main" val="160279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E:\파일정리\05.멤버스 수정\쿠주선작업\쿠주선메인페이지\모바일\원본\02_메인페이지_상단바_원본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200" y="1510914"/>
            <a:ext cx="2520000" cy="44770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E:\파일정리\05.멤버스 수정\쿠주선작업\쿠주선메인페이지\모바일\원본\메인페이지_초기화면_원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79" y="1480997"/>
            <a:ext cx="2520000" cy="44770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이미지 사이즈 변경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설명이미지 참고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)</a:t>
            </a: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err="1" smtClean="0">
                <a:solidFill>
                  <a:schemeClr val="tx1"/>
                </a:solidFill>
              </a:rPr>
              <a:t>렌트카사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차량정보 </a:t>
            </a:r>
            <a:r>
              <a:rPr lang="en-US" altLang="ko-KR" sz="1000" b="1" dirty="0" err="1" smtClean="0">
                <a:solidFill>
                  <a:schemeClr val="tx1"/>
                </a:solidFill>
              </a:rPr>
              <a:t>ui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변경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렌터카리스트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47086" y="6021288"/>
            <a:ext cx="6631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FF0000"/>
                </a:solidFill>
              </a:rPr>
              <a:t>before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5495" y="6021288"/>
            <a:ext cx="533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accent5"/>
                </a:solidFill>
              </a:rPr>
              <a:t>after</a:t>
            </a: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91201"/>
            <a:ext cx="2520000" cy="448224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3" descr="E:\파일정리\05.멤버스 수정\쿠주선작업\쿠주선렌터카\원본\렌터카리스트_원본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295" y="1484347"/>
            <a:ext cx="2520000" cy="447031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오른쪽 화살표 29"/>
          <p:cNvSpPr/>
          <p:nvPr/>
        </p:nvSpPr>
        <p:spPr>
          <a:xfrm>
            <a:off x="3490296" y="3792132"/>
            <a:ext cx="261212" cy="2977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087584" y="2708920"/>
            <a:ext cx="1332288" cy="101058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818678" y="3749424"/>
            <a:ext cx="2601193" cy="50529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2115272" y="240114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4477" y="392371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3847294" y="3584633"/>
            <a:ext cx="2524905" cy="85247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상품 카테고리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108045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42831" y="2924944"/>
            <a:ext cx="7058343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100" b="1" dirty="0" smtClean="0"/>
              <a:t>2020.09.14</a:t>
            </a:r>
          </a:p>
          <a:p>
            <a:pPr>
              <a:defRPr/>
            </a:pPr>
            <a:r>
              <a:rPr lang="ko-KR" altLang="en-US" sz="2100" b="1" dirty="0" err="1" smtClean="0"/>
              <a:t>모바일</a:t>
            </a:r>
            <a:r>
              <a:rPr lang="en-US" altLang="ko-KR" sz="2100" b="1" dirty="0" smtClean="0"/>
              <a:t>_</a:t>
            </a:r>
            <a:r>
              <a:rPr lang="ko-KR" altLang="en-US" sz="2100" b="1" dirty="0"/>
              <a:t>상품리스트</a:t>
            </a:r>
            <a:r>
              <a:rPr lang="en-US" altLang="ko-KR" sz="2100" b="1" dirty="0"/>
              <a:t>_</a:t>
            </a:r>
            <a:r>
              <a:rPr lang="ko-KR" altLang="en-US" sz="2100" b="1" dirty="0" err="1"/>
              <a:t>주변맵</a:t>
            </a:r>
            <a:r>
              <a:rPr lang="ko-KR" altLang="en-US" sz="2100" b="1" dirty="0"/>
              <a:t> 버튼</a:t>
            </a:r>
            <a:r>
              <a:rPr lang="en-US" altLang="ko-KR" sz="2100" b="1" dirty="0"/>
              <a:t>, </a:t>
            </a:r>
            <a:r>
              <a:rPr lang="ko-KR" altLang="en-US" sz="2100" b="1" dirty="0"/>
              <a:t>상세페이지 </a:t>
            </a:r>
            <a:r>
              <a:rPr lang="ko-KR" altLang="en-US" sz="2100" b="1" dirty="0" err="1"/>
              <a:t>주변맵</a:t>
            </a:r>
            <a:r>
              <a:rPr lang="ko-KR" altLang="en-US" sz="2100" b="1" dirty="0"/>
              <a:t> 추가</a:t>
            </a:r>
            <a:endParaRPr lang="en-US" altLang="ko-KR" sz="2100" b="1" dirty="0"/>
          </a:p>
        </p:txBody>
      </p:sp>
    </p:spTree>
    <p:extLst>
      <p:ext uri="{BB962C8B-B14F-4D97-AF65-F5344CB8AC3E}">
        <p14:creationId xmlns:p14="http://schemas.microsoft.com/office/powerpoint/2010/main" val="286310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1420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숙박</a:t>
            </a:r>
            <a:r>
              <a:rPr lang="en-US" altLang="ko-KR" sz="1200" b="1" dirty="0" smtClean="0"/>
              <a:t>_</a:t>
            </a:r>
            <a:r>
              <a:rPr lang="ko-KR" altLang="en-US" sz="1200" b="1" dirty="0" err="1" smtClean="0"/>
              <a:t>주변맵</a:t>
            </a:r>
            <a:r>
              <a:rPr lang="en-US" altLang="ko-KR" sz="1200" b="1" dirty="0" smtClean="0"/>
              <a:t>_01_1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t"/>
            <a:r>
              <a:rPr lang="en-US" altLang="ko-KR" sz="1000" b="1" dirty="0" smtClean="0">
                <a:solidFill>
                  <a:srgbClr val="FF0000"/>
                </a:solidFill>
              </a:rPr>
              <a:t>*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상품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주변맵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기능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숙박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단일티켓에서만 보여짐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상세페이지로 이동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err="1" smtClean="0">
                <a:solidFill>
                  <a:schemeClr val="tx1"/>
                </a:solidFill>
              </a:rPr>
              <a:t>클릭시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상세페이지로 이동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주변맵이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상단에 위치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상품 카테고리</a:t>
            </a:r>
            <a:endParaRPr lang="en-US" altLang="ko-KR" sz="1600" b="1" dirty="0" smtClean="0"/>
          </a:p>
        </p:txBody>
      </p:sp>
      <p:sp>
        <p:nvSpPr>
          <p:cNvPr id="14" name="오른쪽 화살표 13"/>
          <p:cNvSpPr/>
          <p:nvPr/>
        </p:nvSpPr>
        <p:spPr>
          <a:xfrm>
            <a:off x="3275856" y="3716895"/>
            <a:ext cx="288032" cy="28816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C:\Users\nia\Desktop\제목-없음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184" y="1457543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244457" y="1457543"/>
            <a:ext cx="2885442" cy="4482240"/>
            <a:chOff x="244457" y="1457543"/>
            <a:chExt cx="2885442" cy="4482240"/>
          </a:xfrm>
        </p:grpSpPr>
        <p:pic>
          <p:nvPicPr>
            <p:cNvPr id="1027" name="Picture 3" descr="G:\파일정리\05.멤버스 수정\쿠주선작업\상품주변 알아보기\01_원본\01_숙박_주변맵_원본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659" y="1457543"/>
              <a:ext cx="2520000" cy="448224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직사각형 19"/>
            <p:cNvSpPr/>
            <p:nvPr/>
          </p:nvSpPr>
          <p:spPr>
            <a:xfrm flipV="1">
              <a:off x="609899" y="4571255"/>
              <a:ext cx="2520000" cy="297905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4457" y="4571255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FF0000"/>
                  </a:solidFill>
                </a:rPr>
                <a:t>②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 flipV="1">
              <a:off x="609899" y="2636912"/>
              <a:ext cx="2520000" cy="191610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4457" y="3620978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FF0000"/>
                  </a:solidFill>
                </a:rPr>
                <a:t>①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59034" y="3926059"/>
              <a:ext cx="721741" cy="1510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79464" y="3892304"/>
              <a:ext cx="1008609" cy="2185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20" dirty="0" smtClean="0">
                  <a:latin typeface="NanumGothic" panose="020D0604000000000000" pitchFamily="50" charset="-127"/>
                  <a:ea typeface="NanumGothic" panose="020D0604000000000000" pitchFamily="50" charset="-127"/>
                </a:rPr>
                <a:t>제주 오리엔탈호텔</a:t>
              </a:r>
              <a:endParaRPr lang="ko-KR" altLang="en-US" sz="820" dirty="0">
                <a:latin typeface="NanumGothic" panose="020D0604000000000000" pitchFamily="50" charset="-127"/>
                <a:ea typeface="NanumGothic" panose="020D0604000000000000" pitchFamily="50" charset="-127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264968" y="1106053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숙박 리스트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77180" y="1106053"/>
            <a:ext cx="2182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②번 클릭 시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_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상세페이지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54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:\파일정리\05.멤버스 수정\쿠주선작업\상품주변 알아보기\01_원본\02_숙박_주변맵_원본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000" y="1457543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1420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숙박</a:t>
            </a:r>
            <a:r>
              <a:rPr lang="en-US" altLang="ko-KR" sz="1200" b="1" dirty="0" smtClean="0"/>
              <a:t>_</a:t>
            </a:r>
            <a:r>
              <a:rPr lang="ko-KR" altLang="en-US" sz="1200" b="1" dirty="0" err="1" smtClean="0"/>
              <a:t>주변맵</a:t>
            </a:r>
            <a:r>
              <a:rPr lang="en-US" altLang="ko-KR" sz="1200" b="1" dirty="0" smtClean="0"/>
              <a:t>_01_2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t"/>
            <a:r>
              <a:rPr lang="en-US" altLang="ko-KR" sz="1000" b="1" dirty="0">
                <a:solidFill>
                  <a:srgbClr val="FF0000"/>
                </a:solidFill>
              </a:rPr>
              <a:t>* </a:t>
            </a:r>
            <a:r>
              <a:rPr lang="ko-KR" altLang="en-US" sz="1000" b="1" dirty="0">
                <a:solidFill>
                  <a:srgbClr val="FF0000"/>
                </a:solidFill>
              </a:rPr>
              <a:t>상품 </a:t>
            </a:r>
            <a:r>
              <a:rPr lang="ko-KR" altLang="en-US" sz="1000" b="1" dirty="0" err="1">
                <a:solidFill>
                  <a:srgbClr val="FF0000"/>
                </a:solidFill>
              </a:rPr>
              <a:t>주변맵</a:t>
            </a:r>
            <a:r>
              <a:rPr lang="ko-KR" altLang="en-US" sz="1000" b="1" dirty="0">
                <a:solidFill>
                  <a:srgbClr val="FF0000"/>
                </a:solidFill>
              </a:rPr>
              <a:t> 기능</a:t>
            </a:r>
            <a:r>
              <a:rPr lang="en-US" altLang="ko-KR" sz="1000" b="1" dirty="0">
                <a:solidFill>
                  <a:srgbClr val="FF0000"/>
                </a:solidFill>
              </a:rPr>
              <a:t/>
            </a:r>
            <a:br>
              <a:rPr lang="en-US" altLang="ko-KR" sz="1000" b="1" dirty="0">
                <a:solidFill>
                  <a:srgbClr val="FF0000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</a:rPr>
              <a:t>숙박</a:t>
            </a:r>
            <a:r>
              <a:rPr lang="en-US" altLang="ko-KR" sz="1000" b="1" dirty="0">
                <a:solidFill>
                  <a:srgbClr val="FF0000"/>
                </a:solidFill>
              </a:rPr>
              <a:t>,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단일티켓에서만 </a:t>
            </a:r>
            <a:r>
              <a:rPr lang="ko-KR" altLang="en-US" sz="1000" b="1" dirty="0">
                <a:solidFill>
                  <a:srgbClr val="FF0000"/>
                </a:solidFill>
              </a:rPr>
              <a:t>보여짐</a:t>
            </a:r>
            <a:r>
              <a:rPr lang="en-US" altLang="ko-KR" sz="1000" b="1" dirty="0">
                <a:solidFill>
                  <a:srgbClr val="FF0000"/>
                </a:solidFill>
              </a:rPr>
              <a:t>.</a:t>
            </a: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err="1" smtClean="0">
                <a:solidFill>
                  <a:schemeClr val="tx1"/>
                </a:solidFill>
              </a:rPr>
              <a:t>주변맵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지도가 펼쳐짐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슬라이드 완성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0.2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초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)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다시 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지도가 접힘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슬라이드 완성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0.2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초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)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화살표 </a:t>
            </a:r>
            <a:r>
              <a:rPr lang="ko-KR" altLang="en-US" sz="1000" b="1" dirty="0">
                <a:solidFill>
                  <a:schemeClr val="tx1"/>
                </a:solidFill>
              </a:rPr>
              <a:t>아이콘이 </a:t>
            </a:r>
            <a:r>
              <a:rPr lang="en-US" altLang="ko-KR" sz="1000" b="1" dirty="0">
                <a:solidFill>
                  <a:schemeClr val="tx1"/>
                </a:solidFill>
              </a:rPr>
              <a:t>180</a:t>
            </a:r>
            <a:r>
              <a:rPr lang="ko-KR" altLang="en-US" sz="1000" b="1" dirty="0">
                <a:solidFill>
                  <a:schemeClr val="tx1"/>
                </a:solidFill>
              </a:rPr>
              <a:t>도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뒤집어짐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flipV="1">
            <a:off x="2052000" y="4725144"/>
            <a:ext cx="2520000" cy="4525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686558" y="479753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상품 카테고리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336756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:\파일정리\05.멤버스 수정\쿠주선작업\상품주변 알아보기\01_원본\03_숙박_주변맵_원본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000" y="1457543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1420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숙박</a:t>
            </a:r>
            <a:r>
              <a:rPr lang="en-US" altLang="ko-KR" sz="1200" b="1" dirty="0" smtClean="0"/>
              <a:t>_</a:t>
            </a:r>
            <a:r>
              <a:rPr lang="ko-KR" altLang="en-US" sz="1200" b="1" dirty="0" err="1" smtClean="0"/>
              <a:t>주변맵</a:t>
            </a:r>
            <a:r>
              <a:rPr lang="en-US" altLang="ko-KR" sz="1200" b="1" dirty="0" smtClean="0"/>
              <a:t>_01_3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t"/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주변상품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숙박</a:t>
            </a:r>
            <a:r>
              <a:rPr lang="en-US" altLang="ko-KR" sz="1000" b="1" dirty="0">
                <a:solidFill>
                  <a:schemeClr val="tx1"/>
                </a:solidFill>
              </a:rPr>
              <a:t>,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단일티켓 상품 노출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지도레벨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5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상품 표시 반경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5km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err="1" smtClean="0">
                <a:solidFill>
                  <a:schemeClr val="tx1"/>
                </a:solidFill>
              </a:rPr>
              <a:t>주변맵을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펼쳤을 </a:t>
            </a:r>
            <a:r>
              <a:rPr lang="ko-KR" altLang="en-US" sz="1000" b="1" dirty="0">
                <a:solidFill>
                  <a:schemeClr val="tx1"/>
                </a:solidFill>
              </a:rPr>
              <a:t>때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</a:rPr>
              <a:t>지도의 중심이 현재 상품의 위치</a:t>
            </a:r>
            <a:r>
              <a:rPr lang="en-US" altLang="ko-KR" sz="1000" b="1" dirty="0">
                <a:solidFill>
                  <a:srgbClr val="FF0000"/>
                </a:solidFill>
              </a:rPr>
              <a:t/>
            </a:r>
            <a:br>
              <a:rPr lang="en-US" altLang="ko-KR" sz="1000" b="1" dirty="0">
                <a:solidFill>
                  <a:srgbClr val="FF0000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</a:rPr>
              <a:t>상품제목 텍스트 표시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지도를 움직여도 현재 상품위치 표시 유지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주변 상품보다 상위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레이어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)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지도를 움직인 후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주변맵을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접고 다시 펼쳤을 때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움직인 상태 유지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flipV="1">
            <a:off x="2052000" y="3356992"/>
            <a:ext cx="2520000" cy="172819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638827" y="335699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상품 카테고리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310597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92797" y="2924944"/>
            <a:ext cx="4958410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100" b="1" dirty="0" smtClean="0"/>
              <a:t>2020.12.03</a:t>
            </a:r>
          </a:p>
          <a:p>
            <a:pPr algn="ctr">
              <a:lnSpc>
                <a:spcPct val="150000"/>
              </a:lnSpc>
            </a:pPr>
            <a:r>
              <a:rPr lang="ko-KR" altLang="en-US" sz="2100" b="1" dirty="0" err="1" smtClean="0"/>
              <a:t>모바일</a:t>
            </a:r>
            <a:r>
              <a:rPr lang="en-US" altLang="ko-KR" sz="2100" b="1" dirty="0" smtClean="0"/>
              <a:t>_</a:t>
            </a:r>
            <a:r>
              <a:rPr lang="ko-KR" altLang="en-US" sz="2100" b="1" dirty="0" err="1" smtClean="0"/>
              <a:t>첫페이지</a:t>
            </a:r>
            <a:r>
              <a:rPr lang="en-US" altLang="ko-KR" sz="2100" b="1" dirty="0" smtClean="0"/>
              <a:t>(</a:t>
            </a:r>
            <a:r>
              <a:rPr lang="ko-KR" altLang="en-US" sz="2100" b="1" dirty="0" err="1" smtClean="0"/>
              <a:t>로그인페이지</a:t>
            </a:r>
            <a:r>
              <a:rPr lang="en-US" altLang="ko-KR" sz="2100" b="1" dirty="0" smtClean="0"/>
              <a:t>)</a:t>
            </a:r>
            <a:r>
              <a:rPr lang="en-US" altLang="ko-KR" sz="2100" b="1" dirty="0" err="1" smtClean="0"/>
              <a:t>ui</a:t>
            </a:r>
            <a:r>
              <a:rPr lang="en-US" altLang="ko-KR" sz="2100" b="1" dirty="0" smtClean="0"/>
              <a:t> </a:t>
            </a:r>
            <a:r>
              <a:rPr lang="ko-KR" altLang="en-US" sz="2100" b="1" dirty="0" smtClean="0"/>
              <a:t>변경</a:t>
            </a:r>
            <a:endParaRPr lang="en-US" altLang="ko-KR" sz="2100" b="1" dirty="0" smtClean="0"/>
          </a:p>
        </p:txBody>
      </p:sp>
    </p:spTree>
    <p:extLst>
      <p:ext uri="{BB962C8B-B14F-4D97-AF65-F5344CB8AC3E}">
        <p14:creationId xmlns:p14="http://schemas.microsoft.com/office/powerpoint/2010/main" val="143501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:\파일정리\05.멤버스 수정\쿠주선작업\상품주변 알아보기\01_원본\04_주변맵_상품클릭메시지_원본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136" y="1457543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1420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숙박</a:t>
            </a:r>
            <a:r>
              <a:rPr lang="en-US" altLang="ko-KR" sz="1200" b="1" dirty="0" smtClean="0"/>
              <a:t>_</a:t>
            </a:r>
            <a:r>
              <a:rPr lang="ko-KR" altLang="en-US" sz="1200" b="1" dirty="0" err="1" smtClean="0"/>
              <a:t>주변맵</a:t>
            </a:r>
            <a:r>
              <a:rPr lang="en-US" altLang="ko-KR" sz="1200" b="1" dirty="0" smtClean="0"/>
              <a:t>_01_4</a:t>
            </a:r>
          </a:p>
        </p:txBody>
      </p:sp>
      <p:sp>
        <p:nvSpPr>
          <p:cNvPr id="20" name="직사각형 19"/>
          <p:cNvSpPr/>
          <p:nvPr/>
        </p:nvSpPr>
        <p:spPr>
          <a:xfrm flipV="1">
            <a:off x="2052000" y="3140968"/>
            <a:ext cx="2520000" cy="108012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687798" y="314096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상품 카테고리</a:t>
            </a:r>
            <a:endParaRPr lang="en-US" altLang="ko-KR" sz="1600" b="1"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>
                <a:solidFill>
                  <a:schemeClr val="tx1"/>
                </a:solidFill>
              </a:rPr>
              <a:t>주변 상품 클릭 시</a:t>
            </a:r>
            <a:r>
              <a:rPr lang="en-US" altLang="ko-KR" sz="1000" b="1" dirty="0">
                <a:solidFill>
                  <a:schemeClr val="tx1"/>
                </a:solidFill>
              </a:rPr>
              <a:t>,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메시지 창이 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X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클릭 시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①창이 닫힘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err="1" smtClean="0">
                <a:solidFill>
                  <a:schemeClr val="tx1"/>
                </a:solidFill>
              </a:rPr>
              <a:t>찜하기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클릭 시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alert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텍스트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상품이 저장되었습니다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확인 클릭 시 ①창이 같이 닫힘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구매하러 가기 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해당 상품페이지로 이동함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이동한 </a:t>
            </a:r>
            <a:r>
              <a:rPr lang="ko-KR" altLang="en-US" sz="1000" b="1" dirty="0">
                <a:solidFill>
                  <a:srgbClr val="FF0000"/>
                </a:solidFill>
              </a:rPr>
              <a:t>상품페이지에서 </a:t>
            </a:r>
            <a:r>
              <a:rPr lang="ko-KR" altLang="en-US" sz="1000" b="1" dirty="0" err="1">
                <a:solidFill>
                  <a:srgbClr val="FF0000"/>
                </a:solidFill>
              </a:rPr>
              <a:t>뒤로가기</a:t>
            </a:r>
            <a:r>
              <a:rPr lang="ko-KR" altLang="en-US" sz="1000" b="1" dirty="0">
                <a:solidFill>
                  <a:srgbClr val="FF0000"/>
                </a:solidFill>
              </a:rPr>
              <a:t> 클릭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시 이동 </a:t>
            </a:r>
            <a:r>
              <a:rPr lang="ko-KR" altLang="en-US" sz="1000" b="1" dirty="0">
                <a:solidFill>
                  <a:srgbClr val="FF0000"/>
                </a:solidFill>
              </a:rPr>
              <a:t>전 상세페이지의 초기상태를 보여줌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>*</a:t>
            </a:r>
            <a:r>
              <a:rPr lang="ko-KR" altLang="en-US" sz="1000" b="1" dirty="0" err="1">
                <a:solidFill>
                  <a:srgbClr val="FF0000"/>
                </a:solidFill>
              </a:rPr>
              <a:t>찜상품</a:t>
            </a:r>
            <a:r>
              <a:rPr lang="ko-KR" altLang="en-US" sz="1000" b="1" dirty="0">
                <a:solidFill>
                  <a:srgbClr val="FF0000"/>
                </a:solidFill>
              </a:rPr>
              <a:t> 페이지 아직 준비 안됨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53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 descr="C:\Users\nia\Desktop\제목-없음-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184" y="1454045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G:\파일정리\05.멤버스 수정\쿠주선작업\상품주변 알아보기\01_원본\01_단일티켓_주변맵_원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59" y="1457543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1420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티</a:t>
            </a:r>
            <a:r>
              <a:rPr lang="ko-KR" altLang="en-US" sz="1200" b="1" dirty="0"/>
              <a:t>켓</a:t>
            </a:r>
            <a:r>
              <a:rPr lang="en-US" altLang="ko-KR" sz="1200" b="1" dirty="0" smtClean="0"/>
              <a:t>_</a:t>
            </a:r>
            <a:r>
              <a:rPr lang="ko-KR" altLang="en-US" sz="1200" b="1" dirty="0" err="1" smtClean="0"/>
              <a:t>주변맵</a:t>
            </a:r>
            <a:r>
              <a:rPr lang="en-US" altLang="ko-KR" sz="1200" b="1" dirty="0" smtClean="0"/>
              <a:t>_02_1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t"/>
            <a:r>
              <a:rPr lang="en-US" altLang="ko-KR" sz="1000" b="1" dirty="0" smtClean="0">
                <a:solidFill>
                  <a:srgbClr val="FF0000"/>
                </a:solidFill>
              </a:rPr>
              <a:t>*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상품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주변맵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기능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숙박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단일티켓에서만 보여짐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상세페이지로 이동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err="1" smtClean="0">
                <a:solidFill>
                  <a:schemeClr val="tx1"/>
                </a:solidFill>
              </a:rPr>
              <a:t>클릭시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상세페이지로 이동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주변맵이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상단에 위치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상품 카테고리</a:t>
            </a:r>
            <a:endParaRPr lang="en-US" altLang="ko-KR" sz="1600" b="1" dirty="0" smtClean="0"/>
          </a:p>
        </p:txBody>
      </p:sp>
      <p:sp>
        <p:nvSpPr>
          <p:cNvPr id="14" name="오른쪽 화살표 13"/>
          <p:cNvSpPr/>
          <p:nvPr/>
        </p:nvSpPr>
        <p:spPr>
          <a:xfrm>
            <a:off x="3275856" y="3716895"/>
            <a:ext cx="288032" cy="28816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877180" y="1106053"/>
            <a:ext cx="2182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②번 클릭 시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_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상세페이지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flipV="1">
            <a:off x="609899" y="3501008"/>
            <a:ext cx="2520000" cy="29790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44457" y="349113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②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flipV="1">
            <a:off x="609899" y="2636912"/>
            <a:ext cx="2520000" cy="86409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44457" y="291507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64968" y="1106053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solidFill>
                  <a:srgbClr val="FF0000"/>
                </a:solidFill>
              </a:rPr>
              <a:t>티켓 리스트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79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:\파일정리\05.멤버스 수정\쿠주선작업\상품주변 알아보기\01_원본\02_단일티켓_주변맵_원본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760" y="1448002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1420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티켓</a:t>
            </a:r>
            <a:r>
              <a:rPr lang="en-US" altLang="ko-KR" sz="1200" b="1" dirty="0" smtClean="0"/>
              <a:t>_</a:t>
            </a:r>
            <a:r>
              <a:rPr lang="ko-KR" altLang="en-US" sz="1200" b="1" dirty="0" err="1" smtClean="0"/>
              <a:t>주변맵</a:t>
            </a:r>
            <a:r>
              <a:rPr lang="en-US" altLang="ko-KR" sz="1200" b="1" dirty="0" smtClean="0"/>
              <a:t>_02_2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t"/>
            <a:r>
              <a:rPr lang="en-US" altLang="ko-KR" sz="1000" b="1" dirty="0">
                <a:solidFill>
                  <a:srgbClr val="FF0000"/>
                </a:solidFill>
              </a:rPr>
              <a:t>* </a:t>
            </a:r>
            <a:r>
              <a:rPr lang="ko-KR" altLang="en-US" sz="1000" b="1" dirty="0">
                <a:solidFill>
                  <a:srgbClr val="FF0000"/>
                </a:solidFill>
              </a:rPr>
              <a:t>상품 </a:t>
            </a:r>
            <a:r>
              <a:rPr lang="ko-KR" altLang="en-US" sz="1000" b="1" dirty="0" err="1">
                <a:solidFill>
                  <a:srgbClr val="FF0000"/>
                </a:solidFill>
              </a:rPr>
              <a:t>주변맵</a:t>
            </a:r>
            <a:r>
              <a:rPr lang="ko-KR" altLang="en-US" sz="1000" b="1" dirty="0">
                <a:solidFill>
                  <a:srgbClr val="FF0000"/>
                </a:solidFill>
              </a:rPr>
              <a:t> 기능</a:t>
            </a:r>
            <a:r>
              <a:rPr lang="en-US" altLang="ko-KR" sz="1000" b="1" dirty="0">
                <a:solidFill>
                  <a:srgbClr val="FF0000"/>
                </a:solidFill>
              </a:rPr>
              <a:t/>
            </a:r>
            <a:br>
              <a:rPr lang="en-US" altLang="ko-KR" sz="1000" b="1" dirty="0">
                <a:solidFill>
                  <a:srgbClr val="FF0000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</a:rPr>
              <a:t>숙박</a:t>
            </a:r>
            <a:r>
              <a:rPr lang="en-US" altLang="ko-KR" sz="1000" b="1" dirty="0">
                <a:solidFill>
                  <a:srgbClr val="FF0000"/>
                </a:solidFill>
              </a:rPr>
              <a:t>,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단일티켓에서만 보여짐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pPr fontAlgn="t"/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구분선 필요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설명이미지 참조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)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지역이 안 나오는 경우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구분선이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안보임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상품 </a:t>
            </a:r>
            <a:r>
              <a:rPr lang="ko-KR" altLang="en-US" sz="1000" b="1" dirty="0">
                <a:solidFill>
                  <a:schemeClr val="tx1"/>
                </a:solidFill>
              </a:rPr>
              <a:t>주변 알아보기 클릭 시</a:t>
            </a:r>
            <a:r>
              <a:rPr lang="en-US" altLang="ko-KR" sz="1000" b="1" dirty="0">
                <a:solidFill>
                  <a:schemeClr val="tx1"/>
                </a:solidFill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</a:rPr>
              <a:t>지도가 펼쳐짐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>(</a:t>
            </a:r>
            <a:r>
              <a:rPr lang="ko-KR" altLang="en-US" sz="1000" b="1" dirty="0">
                <a:solidFill>
                  <a:srgbClr val="FF0000"/>
                </a:solidFill>
              </a:rPr>
              <a:t>슬라이드 완성 </a:t>
            </a:r>
            <a:r>
              <a:rPr lang="en-US" altLang="ko-KR" sz="1000" b="1" dirty="0">
                <a:solidFill>
                  <a:srgbClr val="FF0000"/>
                </a:solidFill>
              </a:rPr>
              <a:t>0.2</a:t>
            </a:r>
            <a:r>
              <a:rPr lang="ko-KR" altLang="en-US" sz="1000" b="1" dirty="0">
                <a:solidFill>
                  <a:srgbClr val="FF0000"/>
                </a:solidFill>
              </a:rPr>
              <a:t>초</a:t>
            </a:r>
            <a:r>
              <a:rPr lang="en-US" altLang="ko-KR" sz="1000" b="1" dirty="0">
                <a:solidFill>
                  <a:srgbClr val="FF0000"/>
                </a:solidFill>
              </a:rPr>
              <a:t>)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ko-KR" altLang="en-US" sz="1000" b="1" dirty="0">
                <a:solidFill>
                  <a:schemeClr val="tx1"/>
                </a:solidFill>
              </a:rPr>
              <a:t>다시 클릭 시</a:t>
            </a:r>
            <a:r>
              <a:rPr lang="en-US" altLang="ko-KR" sz="1000" b="1" dirty="0">
                <a:solidFill>
                  <a:schemeClr val="tx1"/>
                </a:solidFill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</a:rPr>
              <a:t>지도가 접힘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>(</a:t>
            </a:r>
            <a:r>
              <a:rPr lang="ko-KR" altLang="en-US" sz="1000" b="1" dirty="0">
                <a:solidFill>
                  <a:srgbClr val="FF0000"/>
                </a:solidFill>
              </a:rPr>
              <a:t>슬라이드 완성 </a:t>
            </a:r>
            <a:r>
              <a:rPr lang="en-US" altLang="ko-KR" sz="1000" b="1" dirty="0">
                <a:solidFill>
                  <a:srgbClr val="FF0000"/>
                </a:solidFill>
              </a:rPr>
              <a:t>0.2</a:t>
            </a:r>
            <a:r>
              <a:rPr lang="ko-KR" altLang="en-US" sz="1000" b="1" dirty="0">
                <a:solidFill>
                  <a:srgbClr val="FF0000"/>
                </a:solidFill>
              </a:rPr>
              <a:t>초</a:t>
            </a:r>
            <a:r>
              <a:rPr lang="en-US" altLang="ko-KR" sz="1000" b="1" dirty="0">
                <a:solidFill>
                  <a:srgbClr val="FF0000"/>
                </a:solidFill>
              </a:rPr>
              <a:t>)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* </a:t>
            </a:r>
            <a:r>
              <a:rPr lang="ko-KR" altLang="en-US" sz="1000" b="1" dirty="0">
                <a:solidFill>
                  <a:schemeClr val="tx1"/>
                </a:solidFill>
              </a:rPr>
              <a:t>클릭 시</a:t>
            </a:r>
            <a:r>
              <a:rPr lang="en-US" altLang="ko-KR" sz="1000" b="1" dirty="0">
                <a:solidFill>
                  <a:schemeClr val="tx1"/>
                </a:solidFill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</a:rPr>
              <a:t>화살표 아이콘이 </a:t>
            </a:r>
            <a:r>
              <a:rPr lang="en-US" altLang="ko-KR" sz="1000" b="1" dirty="0">
                <a:solidFill>
                  <a:schemeClr val="tx1"/>
                </a:solidFill>
              </a:rPr>
              <a:t>180</a:t>
            </a:r>
            <a:r>
              <a:rPr lang="ko-KR" altLang="en-US" sz="1000" b="1" dirty="0">
                <a:solidFill>
                  <a:schemeClr val="tx1"/>
                </a:solidFill>
              </a:rPr>
              <a:t>도 뒤집어짐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flipV="1">
            <a:off x="2052000" y="4653136"/>
            <a:ext cx="2520000" cy="3805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686558" y="465313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②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flipV="1">
            <a:off x="2052000" y="3694058"/>
            <a:ext cx="719800" cy="19027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86558" y="363530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상품 카테고리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25295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G:\파일정리\05.멤버스 수정\쿠주선작업\상품주변 알아보기\01_원본\03_단일티켓_주변맵_원본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000" y="1448002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상품 카테고리</a:t>
            </a:r>
            <a:endParaRPr lang="en-US" altLang="ko-KR" sz="1600" b="1" dirty="0" smtClean="0"/>
          </a:p>
        </p:txBody>
      </p:sp>
      <p:sp>
        <p:nvSpPr>
          <p:cNvPr id="20" name="직사각형 19"/>
          <p:cNvSpPr/>
          <p:nvPr/>
        </p:nvSpPr>
        <p:spPr>
          <a:xfrm flipV="1">
            <a:off x="2052000" y="3356992"/>
            <a:ext cx="2520000" cy="182070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638827" y="335699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5450" y="631721"/>
            <a:ext cx="1420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티켓</a:t>
            </a:r>
            <a:r>
              <a:rPr lang="en-US" altLang="ko-KR" sz="1200" b="1" dirty="0" smtClean="0"/>
              <a:t>_</a:t>
            </a:r>
            <a:r>
              <a:rPr lang="ko-KR" altLang="en-US" sz="1200" b="1" dirty="0" err="1" smtClean="0"/>
              <a:t>주변맵</a:t>
            </a:r>
            <a:r>
              <a:rPr lang="en-US" altLang="ko-KR" sz="1200" b="1" dirty="0" smtClean="0"/>
              <a:t>_02_3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t"/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주변상품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숙박</a:t>
            </a:r>
            <a:r>
              <a:rPr lang="en-US" altLang="ko-KR" sz="1000" b="1" dirty="0">
                <a:solidFill>
                  <a:schemeClr val="tx1"/>
                </a:solidFill>
              </a:rPr>
              <a:t>,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단일티켓 상품 노출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지도레벨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5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상품 표시 반경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5km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err="1" smtClean="0">
                <a:solidFill>
                  <a:schemeClr val="tx1"/>
                </a:solidFill>
              </a:rPr>
              <a:t>주변맵을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펼쳤을 </a:t>
            </a:r>
            <a:r>
              <a:rPr lang="ko-KR" altLang="en-US" sz="1000" b="1" dirty="0">
                <a:solidFill>
                  <a:schemeClr val="tx1"/>
                </a:solidFill>
              </a:rPr>
              <a:t>때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</a:rPr>
              <a:t>지도의 중심이 현재 상품의 위치</a:t>
            </a:r>
            <a:r>
              <a:rPr lang="en-US" altLang="ko-KR" sz="1000" b="1" dirty="0">
                <a:solidFill>
                  <a:srgbClr val="FF0000"/>
                </a:solidFill>
              </a:rPr>
              <a:t/>
            </a:r>
            <a:br>
              <a:rPr lang="en-US" altLang="ko-KR" sz="1000" b="1" dirty="0">
                <a:solidFill>
                  <a:srgbClr val="FF0000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</a:rPr>
              <a:t>상품제목 텍스트 표시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지도를 움직여도 현재 상품위치 표시 유지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주변 상품보다 상위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레이어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)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지도를 움직인 후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주변맵을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접고 다시 펼쳤을 때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움직인 상태 유지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43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nia\Desktop\04_주변맵_상품클릭메시지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136" y="1439908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1420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티</a:t>
            </a:r>
            <a:r>
              <a:rPr lang="ko-KR" altLang="en-US" sz="1200" b="1" dirty="0"/>
              <a:t>켓</a:t>
            </a:r>
            <a:r>
              <a:rPr lang="en-US" altLang="ko-KR" sz="1200" b="1" dirty="0" smtClean="0"/>
              <a:t>_</a:t>
            </a:r>
            <a:r>
              <a:rPr lang="ko-KR" altLang="en-US" sz="1200" b="1" dirty="0" err="1" smtClean="0"/>
              <a:t>주변맵</a:t>
            </a:r>
            <a:r>
              <a:rPr lang="en-US" altLang="ko-KR" sz="1200" b="1" dirty="0" smtClean="0"/>
              <a:t>_02_4</a:t>
            </a:r>
          </a:p>
        </p:txBody>
      </p:sp>
      <p:sp>
        <p:nvSpPr>
          <p:cNvPr id="20" name="직사각형 19"/>
          <p:cNvSpPr/>
          <p:nvPr/>
        </p:nvSpPr>
        <p:spPr>
          <a:xfrm flipV="1">
            <a:off x="2052000" y="3140968"/>
            <a:ext cx="2520000" cy="108012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687798" y="314096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상품 카테고리</a:t>
            </a:r>
            <a:endParaRPr lang="en-US" altLang="ko-KR" sz="1600" b="1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>
                <a:solidFill>
                  <a:schemeClr val="tx1"/>
                </a:solidFill>
              </a:rPr>
              <a:t>주변 상품 클릭 시</a:t>
            </a:r>
            <a:r>
              <a:rPr lang="en-US" altLang="ko-KR" sz="1000" b="1" dirty="0">
                <a:solidFill>
                  <a:schemeClr val="tx1"/>
                </a:solidFill>
              </a:rPr>
              <a:t>,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메시지 창이 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X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클릭 시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①창이 닫힘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err="1" smtClean="0">
                <a:solidFill>
                  <a:schemeClr val="tx1"/>
                </a:solidFill>
              </a:rPr>
              <a:t>찜하기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클릭 시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alert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텍스트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상품이 저장되었습니다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확인 클릭 시 ①창이 같이 닫힘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구매하러 가기 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해당 상품페이지로 이동함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이동한 </a:t>
            </a:r>
            <a:r>
              <a:rPr lang="ko-KR" altLang="en-US" sz="1000" b="1" dirty="0">
                <a:solidFill>
                  <a:srgbClr val="FF0000"/>
                </a:solidFill>
              </a:rPr>
              <a:t>상품페이지에서 </a:t>
            </a:r>
            <a:r>
              <a:rPr lang="ko-KR" altLang="en-US" sz="1000" b="1" dirty="0" err="1">
                <a:solidFill>
                  <a:srgbClr val="FF0000"/>
                </a:solidFill>
              </a:rPr>
              <a:t>뒤로가기</a:t>
            </a:r>
            <a:r>
              <a:rPr lang="ko-KR" altLang="en-US" sz="1000" b="1" dirty="0">
                <a:solidFill>
                  <a:srgbClr val="FF0000"/>
                </a:solidFill>
              </a:rPr>
              <a:t> 클릭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시 이동 </a:t>
            </a:r>
            <a:r>
              <a:rPr lang="ko-KR" altLang="en-US" sz="1000" b="1" dirty="0">
                <a:solidFill>
                  <a:srgbClr val="FF0000"/>
                </a:solidFill>
              </a:rPr>
              <a:t>전 상세페이지의 초기상태를 보여줌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>*</a:t>
            </a:r>
            <a:r>
              <a:rPr lang="ko-KR" altLang="en-US" sz="1000" b="1" dirty="0" err="1">
                <a:solidFill>
                  <a:srgbClr val="FF0000"/>
                </a:solidFill>
              </a:rPr>
              <a:t>찜상품</a:t>
            </a:r>
            <a:r>
              <a:rPr lang="ko-KR" altLang="en-US" sz="1000" b="1" dirty="0">
                <a:solidFill>
                  <a:srgbClr val="FF0000"/>
                </a:solidFill>
              </a:rPr>
              <a:t> 페이지 아직 준비 안됨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85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74655" y="2924944"/>
            <a:ext cx="6394699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100" b="1" dirty="0" smtClean="0"/>
              <a:t>2020.09.16</a:t>
            </a:r>
          </a:p>
          <a:p>
            <a:pPr>
              <a:defRPr/>
            </a:pPr>
            <a:r>
              <a:rPr lang="ko-KR" altLang="en-US" sz="2100" b="1" dirty="0" err="1" smtClean="0"/>
              <a:t>모바일</a:t>
            </a:r>
            <a:r>
              <a:rPr lang="en-US" altLang="ko-KR" sz="2100" b="1" dirty="0" smtClean="0"/>
              <a:t>_</a:t>
            </a:r>
            <a:r>
              <a:rPr lang="ko-KR" altLang="en-US" sz="2100" b="1" dirty="0" smtClean="0"/>
              <a:t>숙박</a:t>
            </a:r>
            <a:r>
              <a:rPr lang="en-US" altLang="ko-KR" sz="2100" b="1" dirty="0" smtClean="0"/>
              <a:t>, </a:t>
            </a:r>
            <a:r>
              <a:rPr lang="ko-KR" altLang="en-US" sz="2100" b="1" dirty="0" smtClean="0"/>
              <a:t>티켓상품 </a:t>
            </a:r>
            <a:r>
              <a:rPr lang="ko-KR" altLang="en-US" sz="2100" b="1" dirty="0" err="1" smtClean="0"/>
              <a:t>찜하기</a:t>
            </a:r>
            <a:r>
              <a:rPr lang="en-US" altLang="ko-KR" sz="2100" b="1" dirty="0" smtClean="0"/>
              <a:t>, </a:t>
            </a:r>
            <a:r>
              <a:rPr lang="ko-KR" altLang="en-US" sz="2100" b="1" dirty="0" err="1" smtClean="0"/>
              <a:t>주변맵</a:t>
            </a:r>
            <a:r>
              <a:rPr lang="ko-KR" altLang="en-US" sz="2100" b="1" dirty="0" smtClean="0"/>
              <a:t> 상품 클릭 시</a:t>
            </a:r>
            <a:endParaRPr lang="en-US" altLang="ko-KR" sz="2100" b="1" dirty="0"/>
          </a:p>
        </p:txBody>
      </p:sp>
    </p:spTree>
    <p:extLst>
      <p:ext uri="{BB962C8B-B14F-4D97-AF65-F5344CB8AC3E}">
        <p14:creationId xmlns:p14="http://schemas.microsoft.com/office/powerpoint/2010/main" val="404029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457543"/>
            <a:ext cx="2520000" cy="44822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숙박</a:t>
            </a:r>
            <a:r>
              <a:rPr lang="en-US" altLang="ko-KR" sz="1200" b="1" dirty="0" smtClean="0"/>
              <a:t>_01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t"/>
            <a:r>
              <a:rPr lang="en-US" altLang="ko-KR" sz="1000" b="1" dirty="0">
                <a:solidFill>
                  <a:srgbClr val="FF0000"/>
                </a:solidFill>
              </a:rPr>
              <a:t>* </a:t>
            </a:r>
            <a:r>
              <a:rPr lang="ko-KR" altLang="en-US" sz="1000" b="1" dirty="0">
                <a:solidFill>
                  <a:srgbClr val="FF0000"/>
                </a:solidFill>
              </a:rPr>
              <a:t>상품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찜하기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000" b="1" dirty="0">
                <a:solidFill>
                  <a:srgbClr val="FF0000"/>
                </a:solidFill>
              </a:rPr>
              <a:t>기능</a:t>
            </a:r>
            <a:r>
              <a:rPr lang="en-US" altLang="ko-KR" sz="1000" b="1" dirty="0">
                <a:solidFill>
                  <a:srgbClr val="FF0000"/>
                </a:solidFill>
              </a:rPr>
              <a:t/>
            </a:r>
            <a:br>
              <a:rPr lang="en-US" altLang="ko-KR" sz="1000" b="1" dirty="0">
                <a:solidFill>
                  <a:srgbClr val="FF0000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</a:rPr>
              <a:t>숙박</a:t>
            </a:r>
            <a:r>
              <a:rPr lang="en-US" altLang="ko-KR" sz="1000" b="1" dirty="0">
                <a:solidFill>
                  <a:srgbClr val="FF0000"/>
                </a:solidFill>
              </a:rPr>
              <a:t>,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단일티켓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세트티켓에서만 </a:t>
            </a:r>
            <a:r>
              <a:rPr lang="ko-KR" altLang="en-US" sz="1000" b="1" dirty="0">
                <a:solidFill>
                  <a:srgbClr val="FF0000"/>
                </a:solidFill>
              </a:rPr>
              <a:t>보여짐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비활성화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찜하기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찜 상품 저장위치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마이페이지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_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찜 목록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_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♡찜 탭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alert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상품이 저장되었습니다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찜 아이콘이 활성화로 변경됨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찜 목록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_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♡찜 탭에 해당 상품이 저장된 상태이면 해당 상품 상세페이지에 다시 들어와도 찜 아이콘이 활성화 되어 있음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활성화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찜하기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alert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없이 찜 아이콘이 비활성화로 변경됨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마이페이지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_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찜 목록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_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♡찜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탭에서 해당 상품이 지워짐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0" name="직사각형 19"/>
          <p:cNvSpPr/>
          <p:nvPr/>
        </p:nvSpPr>
        <p:spPr>
          <a:xfrm flipV="1">
            <a:off x="683568" y="4725144"/>
            <a:ext cx="2520000" cy="4525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18126" y="479753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상품 카테고리</a:t>
            </a:r>
            <a:endParaRPr lang="en-US" altLang="ko-KR" sz="1600" b="1" dirty="0" smtClean="0"/>
          </a:p>
        </p:txBody>
      </p:sp>
      <p:sp>
        <p:nvSpPr>
          <p:cNvPr id="11" name="오른쪽 화살표 10"/>
          <p:cNvSpPr/>
          <p:nvPr/>
        </p:nvSpPr>
        <p:spPr>
          <a:xfrm>
            <a:off x="3275856" y="3716895"/>
            <a:ext cx="288032" cy="28816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498" y="1457543"/>
            <a:ext cx="2520000" cy="44822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4" name="직사각형 13"/>
          <p:cNvSpPr/>
          <p:nvPr/>
        </p:nvSpPr>
        <p:spPr>
          <a:xfrm flipV="1">
            <a:off x="3617497" y="4725144"/>
            <a:ext cx="2520000" cy="4525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275856" y="479753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②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64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258" y="1457543"/>
            <a:ext cx="2520000" cy="44822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28" y="1457543"/>
            <a:ext cx="2520000" cy="44822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티켓</a:t>
            </a:r>
            <a:r>
              <a:rPr lang="en-US" altLang="ko-KR" sz="1200" b="1" dirty="0" smtClean="0"/>
              <a:t>_02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t"/>
            <a:r>
              <a:rPr lang="en-US" altLang="ko-KR" sz="1000" b="1" dirty="0">
                <a:solidFill>
                  <a:srgbClr val="FF0000"/>
                </a:solidFill>
              </a:rPr>
              <a:t>* </a:t>
            </a:r>
            <a:r>
              <a:rPr lang="ko-KR" altLang="en-US" sz="1000" b="1" dirty="0">
                <a:solidFill>
                  <a:srgbClr val="FF0000"/>
                </a:solidFill>
              </a:rPr>
              <a:t>상품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찜하기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000" b="1" dirty="0">
                <a:solidFill>
                  <a:srgbClr val="FF0000"/>
                </a:solidFill>
              </a:rPr>
              <a:t>기능</a:t>
            </a:r>
            <a:r>
              <a:rPr lang="en-US" altLang="ko-KR" sz="1000" b="1" dirty="0">
                <a:solidFill>
                  <a:srgbClr val="FF0000"/>
                </a:solidFill>
              </a:rPr>
              <a:t/>
            </a:r>
            <a:br>
              <a:rPr lang="en-US" altLang="ko-KR" sz="1000" b="1" dirty="0">
                <a:solidFill>
                  <a:srgbClr val="FF0000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</a:rPr>
              <a:t>숙박</a:t>
            </a:r>
            <a:r>
              <a:rPr lang="en-US" altLang="ko-KR" sz="1000" b="1" dirty="0">
                <a:solidFill>
                  <a:srgbClr val="FF0000"/>
                </a:solidFill>
              </a:rPr>
              <a:t>,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단일티켓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세트티켓에서만 </a:t>
            </a:r>
            <a:r>
              <a:rPr lang="ko-KR" altLang="en-US" sz="1000" b="1" dirty="0">
                <a:solidFill>
                  <a:srgbClr val="FF0000"/>
                </a:solidFill>
              </a:rPr>
              <a:t>보여짐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비활성화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찜하기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rgbClr val="FF0000"/>
                </a:solidFill>
              </a:rPr>
              <a:t>상품 저장위치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마이페이지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_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찜 목록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_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♡찜 탭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alert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상품이 저장되었습니다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찜 아이콘이 활성화로 변경됨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찜 목록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_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♡찜 탭에 해당 상품이 저장된 상태이면 해당 상품 상세페이지에 다시 들어와도 찜 아이콘이 활성화 되어 있음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활성화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찜하기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alert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없이 찜 아이콘이 비활성화로 변경됨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마이페이지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_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찜 목록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_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♡찜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탭에서 해당 상품이 지워짐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0" name="직사각형 19"/>
          <p:cNvSpPr/>
          <p:nvPr/>
        </p:nvSpPr>
        <p:spPr>
          <a:xfrm flipV="1">
            <a:off x="683568" y="4632628"/>
            <a:ext cx="2520000" cy="4525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18126" y="470501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상품 카테고리</a:t>
            </a:r>
            <a:endParaRPr lang="en-US" altLang="ko-KR" sz="1600" b="1" dirty="0" smtClean="0"/>
          </a:p>
        </p:txBody>
      </p:sp>
      <p:sp>
        <p:nvSpPr>
          <p:cNvPr id="11" name="오른쪽 화살표 10"/>
          <p:cNvSpPr/>
          <p:nvPr/>
        </p:nvSpPr>
        <p:spPr>
          <a:xfrm>
            <a:off x="3275856" y="3716895"/>
            <a:ext cx="288032" cy="28816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 flipV="1">
            <a:off x="3617497" y="4632628"/>
            <a:ext cx="2520000" cy="4525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275856" y="470501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②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77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000" y="1439908"/>
            <a:ext cx="2520000" cy="44822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26741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숙박</a:t>
            </a:r>
            <a:r>
              <a:rPr lang="en-US" altLang="ko-KR" sz="1200" b="1" dirty="0" smtClean="0"/>
              <a:t>, </a:t>
            </a:r>
            <a:r>
              <a:rPr lang="ko-KR" altLang="en-US" sz="1200" b="1" dirty="0" smtClean="0"/>
              <a:t>티켓</a:t>
            </a:r>
            <a:r>
              <a:rPr lang="en-US" altLang="ko-KR" sz="1200" b="1" dirty="0" smtClean="0"/>
              <a:t>_</a:t>
            </a:r>
            <a:r>
              <a:rPr lang="ko-KR" altLang="en-US" sz="1200" b="1" dirty="0" err="1" smtClean="0"/>
              <a:t>주변맵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주변상품 클릭 시</a:t>
            </a:r>
            <a:endParaRPr lang="en-US" altLang="ko-KR" sz="1200" b="1" dirty="0" smtClean="0"/>
          </a:p>
        </p:txBody>
      </p:sp>
      <p:sp>
        <p:nvSpPr>
          <p:cNvPr id="20" name="직사각형 19"/>
          <p:cNvSpPr/>
          <p:nvPr/>
        </p:nvSpPr>
        <p:spPr>
          <a:xfrm flipV="1">
            <a:off x="2052000" y="3140968"/>
            <a:ext cx="2520000" cy="108012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687798" y="314096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상품 카테고리</a:t>
            </a:r>
            <a:endParaRPr lang="en-US" altLang="ko-KR" sz="1600" b="1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>
                <a:solidFill>
                  <a:schemeClr val="tx1"/>
                </a:solidFill>
              </a:rPr>
              <a:t>주변 상품 클릭 시</a:t>
            </a:r>
            <a:r>
              <a:rPr lang="en-US" altLang="ko-KR" sz="1000" b="1" dirty="0">
                <a:solidFill>
                  <a:schemeClr val="tx1"/>
                </a:solidFill>
              </a:rPr>
              <a:t>,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메시지 창이 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X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클릭 시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①창이 닫힘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주변맵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찜 </a:t>
            </a:r>
            <a:r>
              <a:rPr lang="ko-KR" altLang="en-US" sz="1000" b="1" dirty="0">
                <a:solidFill>
                  <a:schemeClr val="tx1"/>
                </a:solidFill>
              </a:rPr>
              <a:t>상품 저장위치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>: </a:t>
            </a:r>
            <a:r>
              <a:rPr lang="ko-KR" altLang="en-US" sz="1000" b="1" dirty="0" err="1">
                <a:solidFill>
                  <a:srgbClr val="FF0000"/>
                </a:solidFill>
              </a:rPr>
              <a:t>마이페이지</a:t>
            </a:r>
            <a:r>
              <a:rPr lang="en-US" altLang="ko-KR" sz="1000" b="1" dirty="0">
                <a:solidFill>
                  <a:srgbClr val="FF0000"/>
                </a:solidFill>
              </a:rPr>
              <a:t>_</a:t>
            </a:r>
            <a:r>
              <a:rPr lang="ko-KR" altLang="en-US" sz="1000" b="1" dirty="0">
                <a:solidFill>
                  <a:srgbClr val="FF0000"/>
                </a:solidFill>
              </a:rPr>
              <a:t>찜 목록</a:t>
            </a:r>
            <a:r>
              <a:rPr lang="en-US" altLang="ko-KR" sz="1000" b="1" dirty="0">
                <a:solidFill>
                  <a:srgbClr val="FF0000"/>
                </a:solidFill>
              </a:rPr>
              <a:t>_</a:t>
            </a:r>
            <a:r>
              <a:rPr lang="ko-KR" altLang="en-US" sz="1000" b="1" dirty="0" err="1">
                <a:solidFill>
                  <a:srgbClr val="FF0000"/>
                </a:solidFill>
              </a:rPr>
              <a:t>주변맵</a:t>
            </a:r>
            <a:r>
              <a:rPr lang="ko-KR" altLang="en-US" sz="1000" b="1" dirty="0">
                <a:solidFill>
                  <a:srgbClr val="FF0000"/>
                </a:solidFill>
              </a:rPr>
              <a:t>♡찜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탭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err="1" smtClean="0">
                <a:solidFill>
                  <a:schemeClr val="tx1"/>
                </a:solidFill>
              </a:rPr>
              <a:t>찜하기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>
                <a:solidFill>
                  <a:schemeClr val="tx1"/>
                </a:solidFill>
              </a:rPr>
              <a:t>찜 상품 저장위치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:</a:t>
            </a:r>
            <a:r>
              <a:rPr lang="en-US" altLang="ko-KR" sz="1000" b="1" dirty="0">
                <a:solidFill>
                  <a:srgbClr val="FF0000"/>
                </a:solidFill>
              </a:rPr>
              <a:t> </a:t>
            </a:r>
            <a:r>
              <a:rPr lang="ko-KR" altLang="en-US" sz="1000" b="1" dirty="0" err="1">
                <a:solidFill>
                  <a:srgbClr val="FF0000"/>
                </a:solidFill>
              </a:rPr>
              <a:t>마이페이지</a:t>
            </a:r>
            <a:r>
              <a:rPr lang="en-US" altLang="ko-KR" sz="1000" b="1" dirty="0">
                <a:solidFill>
                  <a:srgbClr val="FF0000"/>
                </a:solidFill>
              </a:rPr>
              <a:t>_</a:t>
            </a:r>
            <a:r>
              <a:rPr lang="ko-KR" altLang="en-US" sz="1000" b="1" dirty="0">
                <a:solidFill>
                  <a:srgbClr val="FF0000"/>
                </a:solidFill>
              </a:rPr>
              <a:t>찜 목록</a:t>
            </a:r>
            <a:r>
              <a:rPr lang="en-US" altLang="ko-KR" sz="1000" b="1" dirty="0">
                <a:solidFill>
                  <a:srgbClr val="FF0000"/>
                </a:solidFill>
              </a:rPr>
              <a:t>_</a:t>
            </a:r>
            <a:r>
              <a:rPr lang="ko-KR" altLang="en-US" sz="1000" b="1" dirty="0" err="1">
                <a:solidFill>
                  <a:srgbClr val="FF0000"/>
                </a:solidFill>
              </a:rPr>
              <a:t>주변맵</a:t>
            </a:r>
            <a:r>
              <a:rPr lang="ko-KR" altLang="en-US" sz="1000" b="1" dirty="0">
                <a:solidFill>
                  <a:srgbClr val="FF0000"/>
                </a:solidFill>
              </a:rPr>
              <a:t>♡찜 탭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alert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텍스트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상품이 저장되었습니다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확인 클릭 시 ①창이 같이 닫힘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찜 </a:t>
            </a:r>
            <a:r>
              <a:rPr lang="ko-KR" altLang="en-US" sz="1000" b="1" dirty="0">
                <a:solidFill>
                  <a:schemeClr val="tx1"/>
                </a:solidFill>
              </a:rPr>
              <a:t>목록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_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주변맵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♡</a:t>
            </a:r>
            <a:r>
              <a:rPr lang="ko-KR" altLang="en-US" sz="1000" b="1" dirty="0">
                <a:solidFill>
                  <a:schemeClr val="tx1"/>
                </a:solidFill>
              </a:rPr>
              <a:t>찜 탭에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현재 기준점의 같은 찜 상품이 이미 저장된 상태일 때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alert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텍스트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이미 저장된 상품 정보가 있습니다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:</a:t>
            </a:r>
            <a:r>
              <a:rPr lang="en-US" altLang="ko-KR" sz="1000" b="1" dirty="0">
                <a:solidFill>
                  <a:srgbClr val="FF0000"/>
                </a:solidFill>
              </a:rPr>
              <a:t> </a:t>
            </a:r>
            <a:r>
              <a:rPr lang="ko-KR" altLang="en-US" sz="1000" b="1" dirty="0">
                <a:solidFill>
                  <a:srgbClr val="FF0000"/>
                </a:solidFill>
              </a:rPr>
              <a:t>확인 클릭 시 ①창이 같이 닫힘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구매하러 가기 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해당 상품페이지로 이동함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이동한 </a:t>
            </a:r>
            <a:r>
              <a:rPr lang="ko-KR" altLang="en-US" sz="1000" b="1" dirty="0">
                <a:solidFill>
                  <a:srgbClr val="FF0000"/>
                </a:solidFill>
              </a:rPr>
              <a:t>상품페이지에서 </a:t>
            </a:r>
            <a:r>
              <a:rPr lang="ko-KR" altLang="en-US" sz="1000" b="1" dirty="0" err="1">
                <a:solidFill>
                  <a:srgbClr val="FF0000"/>
                </a:solidFill>
              </a:rPr>
              <a:t>뒤로가기</a:t>
            </a:r>
            <a:r>
              <a:rPr lang="ko-KR" altLang="en-US" sz="1000" b="1" dirty="0">
                <a:solidFill>
                  <a:srgbClr val="FF0000"/>
                </a:solidFill>
              </a:rPr>
              <a:t> 클릭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시 이동 </a:t>
            </a:r>
            <a:r>
              <a:rPr lang="ko-KR" altLang="en-US" sz="1000" b="1" dirty="0">
                <a:solidFill>
                  <a:srgbClr val="FF0000"/>
                </a:solidFill>
              </a:rPr>
              <a:t>전 상세페이지의 초기상태를 보여줌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87798" y="373677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②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44007" y="373677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③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979712" y="3893642"/>
            <a:ext cx="50405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4204930" y="3893642"/>
            <a:ext cx="50405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0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57540" y="2924944"/>
            <a:ext cx="502894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100" b="1" dirty="0"/>
              <a:t>2020.12.23</a:t>
            </a:r>
          </a:p>
          <a:p>
            <a:pPr algn="ctr">
              <a:lnSpc>
                <a:spcPct val="150000"/>
              </a:lnSpc>
            </a:pPr>
            <a:r>
              <a:rPr lang="ko-KR" altLang="en-US" sz="2100" b="1" dirty="0" err="1"/>
              <a:t>모바일</a:t>
            </a:r>
            <a:r>
              <a:rPr lang="en-US" altLang="ko-KR" sz="2100" b="1" dirty="0" smtClean="0"/>
              <a:t>_</a:t>
            </a:r>
            <a:r>
              <a:rPr lang="ko-KR" altLang="en-US" sz="2100" b="1" dirty="0" err="1" smtClean="0"/>
              <a:t>주변맵</a:t>
            </a:r>
            <a:r>
              <a:rPr lang="ko-KR" altLang="en-US" sz="2100" b="1" dirty="0" smtClean="0"/>
              <a:t> 관광지</a:t>
            </a:r>
            <a:r>
              <a:rPr lang="en-US" altLang="ko-KR" sz="2100" b="1" dirty="0" smtClean="0"/>
              <a:t>&amp;</a:t>
            </a:r>
            <a:r>
              <a:rPr lang="ko-KR" altLang="en-US" sz="2100" b="1" dirty="0" smtClean="0"/>
              <a:t>일반상품 </a:t>
            </a:r>
            <a:r>
              <a:rPr lang="ko-KR" altLang="en-US" sz="2100" b="1" dirty="0" err="1" smtClean="0"/>
              <a:t>레이어</a:t>
            </a:r>
            <a:endParaRPr lang="en-US" altLang="ko-KR" sz="2100" b="1" dirty="0"/>
          </a:p>
        </p:txBody>
      </p:sp>
    </p:spTree>
    <p:extLst>
      <p:ext uri="{BB962C8B-B14F-4D97-AF65-F5344CB8AC3E}">
        <p14:creationId xmlns:p14="http://schemas.microsoft.com/office/powerpoint/2010/main" val="3923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파일정리\05.멤버스 수정\쿠주선작업\00_수진대리님 디자인\회사에서 가져온 이미지 images\01-1_첫페이지 상단화면_원본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43" y="1455807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1327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첫페이지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스크롤</a:t>
            </a:r>
            <a:endParaRPr lang="en-US" altLang="ko-KR" sz="1200" b="1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t"/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스크롤 단계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최상단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최하단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fontAlgn="t"/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아이콘 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사이드메뉴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레이어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열림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전체메뉴 아이콘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화면과 함께 스크롤 적용됨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err="1" smtClean="0">
                <a:solidFill>
                  <a:schemeClr val="tx1"/>
                </a:solidFill>
              </a:rPr>
              <a:t>모바일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화면의 하단에 위치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err="1">
                <a:solidFill>
                  <a:schemeClr val="tx1"/>
                </a:solidFill>
              </a:rPr>
              <a:t>최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하단으로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스크롤 되며 아이콘이 사라짐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다시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최상단으로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스크롤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아이콘이 보임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err="1" smtClean="0">
                <a:solidFill>
                  <a:schemeClr val="tx1"/>
                </a:solidFill>
              </a:rPr>
              <a:t>모바일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화면의 상단에 위치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화면이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최하단으로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스크롤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되었을때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아이콘이 보임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최상단으로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스크롤 되며 아이콘이 사라짐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 </a:t>
            </a: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1859" y="146078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로그인페이지</a:t>
            </a:r>
            <a:r>
              <a:rPr lang="en-US" altLang="ko-KR" sz="1600" b="1" dirty="0" smtClean="0"/>
              <a:t>_</a:t>
            </a:r>
            <a:r>
              <a:rPr lang="ko-KR" altLang="en-US" sz="1600" b="1" dirty="0" smtClean="0"/>
              <a:t>메인</a:t>
            </a:r>
            <a:endParaRPr lang="en-US" altLang="ko-KR" sz="16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5496" y="536334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②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433961" y="5517232"/>
            <a:ext cx="12244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E:\파일정리\05.멤버스 수정\쿠주선작업\00_수진대리님 디자인\회사에서 가져온 이미지 images\01-2_첫페이지 하단화면_원본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455807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785803" y="93157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③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4967904" y="1239355"/>
            <a:ext cx="3331" cy="5292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20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ker4\Desktop\작업내역\09_모바일_주변맵_레이어\01_원본\01-1_주변맵_관광지_원본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13"/>
          <a:stretch/>
        </p:blipFill>
        <p:spPr bwMode="auto">
          <a:xfrm>
            <a:off x="2066409" y="2888927"/>
            <a:ext cx="2520000" cy="358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30668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주변맵</a:t>
            </a:r>
            <a:r>
              <a:rPr lang="ko-KR" altLang="en-US" sz="1200" b="1" dirty="0" smtClean="0"/>
              <a:t> 관광지</a:t>
            </a:r>
            <a:r>
              <a:rPr lang="en-US" altLang="ko-KR" sz="1200" b="1" dirty="0" smtClean="0"/>
              <a:t>_01_</a:t>
            </a:r>
            <a:r>
              <a:rPr lang="ko-KR" altLang="en-US" sz="1200" b="1" dirty="0" smtClean="0"/>
              <a:t>관리자페이지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상품정보</a:t>
            </a:r>
            <a:endParaRPr lang="en-US" altLang="ko-KR" sz="1200" b="1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1471494" y="544424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상품 카테고리</a:t>
            </a:r>
            <a:endParaRPr lang="en-US" altLang="ko-KR" sz="1600" b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1471774" y="560346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②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95053" y="544522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③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763688" y="5760325"/>
            <a:ext cx="50405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4355976" y="5602090"/>
            <a:ext cx="50405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17" y="1027374"/>
            <a:ext cx="6084168" cy="1708032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899592" y="153704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99592" y="172750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92080" y="174286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③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관광지 제목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텍스트가 길 경우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…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으로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표시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기간입력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>
                <a:solidFill>
                  <a:schemeClr val="tx1"/>
                </a:solidFill>
              </a:rPr>
              <a:t>시작일 입력 </a:t>
            </a:r>
            <a:r>
              <a:rPr lang="en-US" altLang="ko-KR" sz="1000" b="1" dirty="0">
                <a:solidFill>
                  <a:schemeClr val="tx1"/>
                </a:solidFill>
              </a:rPr>
              <a:t>– </a:t>
            </a:r>
            <a:r>
              <a:rPr lang="ko-KR" altLang="en-US" sz="1000" b="1" dirty="0">
                <a:solidFill>
                  <a:schemeClr val="tx1"/>
                </a:solidFill>
              </a:rPr>
              <a:t>종료일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입력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rgbClr val="FF0000"/>
                </a:solidFill>
              </a:rPr>
              <a:t>행사기간 </a:t>
            </a:r>
            <a:r>
              <a:rPr lang="en-US" altLang="ko-KR" sz="1000" b="1" dirty="0">
                <a:solidFill>
                  <a:srgbClr val="FF0000"/>
                </a:solidFill>
              </a:rPr>
              <a:t>: 2020-12-01 ~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2020-12-31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시작일 </a:t>
            </a:r>
            <a:r>
              <a:rPr lang="ko-KR" altLang="en-US" sz="1000" b="1" dirty="0">
                <a:solidFill>
                  <a:schemeClr val="tx1"/>
                </a:solidFill>
              </a:rPr>
              <a:t>입력 </a:t>
            </a:r>
            <a:r>
              <a:rPr lang="en-US" altLang="ko-KR" sz="1000" b="1" dirty="0">
                <a:solidFill>
                  <a:schemeClr val="tx1"/>
                </a:solidFill>
              </a:rPr>
              <a:t>– </a:t>
            </a:r>
            <a:r>
              <a:rPr lang="ko-KR" altLang="en-US" sz="1000" b="1" dirty="0">
                <a:solidFill>
                  <a:schemeClr val="tx1"/>
                </a:solidFill>
              </a:rPr>
              <a:t>종료일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미입력</a:t>
            </a:r>
            <a:r>
              <a:rPr lang="en-US" altLang="ko-KR" sz="1000" b="1" dirty="0">
                <a:solidFill>
                  <a:srgbClr val="FF0000"/>
                </a:solidFill>
              </a:rPr>
              <a:t/>
            </a:r>
            <a:br>
              <a:rPr lang="en-US" altLang="ko-KR" sz="1000" b="1" dirty="0">
                <a:solidFill>
                  <a:srgbClr val="FF0000"/>
                </a:solidFill>
              </a:rPr>
            </a:br>
            <a:r>
              <a:rPr lang="ko-KR" altLang="en-US" sz="1000" b="1" dirty="0" smtClean="0">
                <a:solidFill>
                  <a:srgbClr val="FF0000"/>
                </a:solidFill>
              </a:rPr>
              <a:t>행사기간 </a:t>
            </a:r>
            <a:r>
              <a:rPr lang="en-US" altLang="ko-KR" sz="1000" b="1" dirty="0">
                <a:solidFill>
                  <a:srgbClr val="FF0000"/>
                </a:solidFill>
              </a:rPr>
              <a:t>: 2020-12-01 ~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항시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시작일 </a:t>
            </a:r>
            <a:r>
              <a:rPr lang="ko-KR" altLang="en-US" sz="1000" b="1" dirty="0" err="1">
                <a:solidFill>
                  <a:schemeClr val="tx1"/>
                </a:solidFill>
              </a:rPr>
              <a:t>미입력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– </a:t>
            </a:r>
            <a:r>
              <a:rPr lang="ko-KR" altLang="en-US" sz="1000" b="1" dirty="0">
                <a:solidFill>
                  <a:schemeClr val="tx1"/>
                </a:solidFill>
              </a:rPr>
              <a:t>종료일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입력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rgbClr val="FF0000"/>
                </a:solidFill>
              </a:rPr>
              <a:t>행사기간 </a:t>
            </a:r>
            <a:r>
              <a:rPr lang="en-US" altLang="ko-KR" sz="1000" b="1" dirty="0">
                <a:solidFill>
                  <a:srgbClr val="FF0000"/>
                </a:solidFill>
              </a:rPr>
              <a:t>: ~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2020-12-31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시작일</a:t>
            </a:r>
            <a:r>
              <a:rPr lang="en-US" altLang="ko-KR" sz="1000" b="1" dirty="0">
                <a:solidFill>
                  <a:schemeClr val="tx1"/>
                </a:solidFill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</a:rPr>
              <a:t>종료일 기간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미입력</a:t>
            </a:r>
            <a:r>
              <a:rPr lang="en-US" altLang="ko-KR" sz="1000" b="1" dirty="0">
                <a:solidFill>
                  <a:srgbClr val="FF0000"/>
                </a:solidFill>
              </a:rPr>
              <a:t/>
            </a:r>
            <a:br>
              <a:rPr lang="en-US" altLang="ko-KR" sz="1000" b="1" dirty="0">
                <a:solidFill>
                  <a:srgbClr val="FF0000"/>
                </a:solidFill>
              </a:rPr>
            </a:br>
            <a:r>
              <a:rPr lang="ko-KR" altLang="en-US" sz="1000" b="1" dirty="0" smtClean="0">
                <a:solidFill>
                  <a:srgbClr val="FF0000"/>
                </a:solidFill>
              </a:rPr>
              <a:t>행사기간 영역을 보여주지 않음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ko-KR" altLang="en-US" sz="1000" b="1" dirty="0" smtClean="0">
                <a:solidFill>
                  <a:srgbClr val="FF0000"/>
                </a:solidFill>
              </a:rPr>
              <a:t>→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다음 슬라이드 참조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)</a:t>
            </a: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rgbClr val="FF0000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 smtClean="0">
              <a:solidFill>
                <a:srgbClr val="FF0000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가격표시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우측정렬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텍스트 입력한 값을 불러옴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endParaRPr lang="en-US" altLang="ko-KR" sz="1000" b="1" dirty="0" smtClean="0">
              <a:solidFill>
                <a:srgbClr val="FF0000"/>
              </a:solidFill>
            </a:endParaRPr>
          </a:p>
          <a:p>
            <a:pPr fontAlgn="t"/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기존 닫기 아이콘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en-US" altLang="ko-KR" sz="1000" b="1" dirty="0">
                <a:solidFill>
                  <a:srgbClr val="FF0000"/>
                </a:solidFill>
              </a:rPr>
              <a:t>icon_close_x2.png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하트 아이콘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첨부함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찜과 색상 다름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)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icon_mapfavorite_32x32</a:t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  _8px,8px_x2</a:t>
            </a:r>
            <a:r>
              <a:rPr lang="en-US" altLang="ko-KR" sz="1000" b="1" dirty="0">
                <a:solidFill>
                  <a:srgbClr val="FF0000"/>
                </a:solidFill>
              </a:rPr>
              <a:t/>
            </a:r>
            <a:br>
              <a:rPr lang="en-US" altLang="ko-KR" sz="1000" b="1" dirty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763688" y="5599112"/>
            <a:ext cx="50405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33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ker4\Desktop\작업내역\09_모바일_주변맵_레이어\01_원본\01-2_주변맵_관광지_기간없음_원본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67"/>
          <a:stretch/>
        </p:blipFill>
        <p:spPr bwMode="auto">
          <a:xfrm>
            <a:off x="2060154" y="2914554"/>
            <a:ext cx="2520000" cy="355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2297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주변맵</a:t>
            </a:r>
            <a:r>
              <a:rPr lang="ko-KR" altLang="en-US" sz="1200" b="1" dirty="0" smtClean="0"/>
              <a:t> 관광지</a:t>
            </a:r>
            <a:r>
              <a:rPr lang="en-US" altLang="ko-KR" sz="1200" b="1" dirty="0" smtClean="0"/>
              <a:t>_02_</a:t>
            </a:r>
            <a:r>
              <a:rPr lang="ko-KR" altLang="en-US" sz="1200" b="1" dirty="0" smtClean="0"/>
              <a:t>기간 </a:t>
            </a:r>
            <a:r>
              <a:rPr lang="ko-KR" altLang="en-US" sz="1200" b="1" dirty="0" err="1" smtClean="0"/>
              <a:t>미입력</a:t>
            </a:r>
            <a:endParaRPr lang="en-US" altLang="ko-KR" sz="1200" b="1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1466517" y="560050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상품 카테고리</a:t>
            </a:r>
            <a:endParaRPr lang="en-US" altLang="ko-KR" sz="1600" b="1" dirty="0" smtClean="0"/>
          </a:p>
        </p:txBody>
      </p:sp>
      <p:cxnSp>
        <p:nvCxnSpPr>
          <p:cNvPr id="17" name="직선 연결선 16"/>
          <p:cNvCxnSpPr/>
          <p:nvPr/>
        </p:nvCxnSpPr>
        <p:spPr>
          <a:xfrm>
            <a:off x="1830719" y="5740764"/>
            <a:ext cx="50405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238617" y="1027374"/>
            <a:ext cx="6084168" cy="1708032"/>
            <a:chOff x="238617" y="1027374"/>
            <a:chExt cx="6084168" cy="1708032"/>
          </a:xfrm>
        </p:grpSpPr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617" y="1027374"/>
              <a:ext cx="6084168" cy="1708032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" name="직사각형 25"/>
            <p:cNvSpPr/>
            <p:nvPr/>
          </p:nvSpPr>
          <p:spPr>
            <a:xfrm>
              <a:off x="1473058" y="1881390"/>
              <a:ext cx="650670" cy="714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915816" y="1881390"/>
              <a:ext cx="650670" cy="714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99592" y="175307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시작일</a:t>
            </a:r>
            <a:r>
              <a:rPr lang="en-US" altLang="ko-KR" sz="1000" b="1" dirty="0">
                <a:solidFill>
                  <a:schemeClr val="tx1"/>
                </a:solidFill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</a:rPr>
              <a:t>종료일 기간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미입력</a:t>
            </a:r>
            <a:r>
              <a:rPr lang="en-US" altLang="ko-KR" sz="1000" b="1" dirty="0">
                <a:solidFill>
                  <a:srgbClr val="FF0000"/>
                </a:solidFill>
              </a:rPr>
              <a:t/>
            </a:r>
            <a:br>
              <a:rPr lang="en-US" altLang="ko-KR" sz="1000" b="1" dirty="0">
                <a:solidFill>
                  <a:srgbClr val="FF0000"/>
                </a:solidFill>
              </a:rPr>
            </a:br>
            <a:r>
              <a:rPr lang="ko-KR" altLang="en-US" sz="1000" b="1" dirty="0" smtClean="0">
                <a:solidFill>
                  <a:srgbClr val="FF0000"/>
                </a:solidFill>
              </a:rPr>
              <a:t>행사기간 영역을 보여주지 않음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err="1" smtClean="0">
                <a:solidFill>
                  <a:schemeClr val="tx1"/>
                </a:solidFill>
              </a:rPr>
              <a:t>주변맵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저장 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상품 </a:t>
            </a:r>
            <a:r>
              <a:rPr lang="ko-KR" altLang="en-US" sz="1000" b="1" dirty="0">
                <a:solidFill>
                  <a:schemeClr val="tx1"/>
                </a:solidFill>
              </a:rPr>
              <a:t>저장위치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:</a:t>
            </a:r>
            <a:r>
              <a:rPr lang="en-US" altLang="ko-KR" sz="1000" b="1" dirty="0">
                <a:solidFill>
                  <a:srgbClr val="FF0000"/>
                </a:solidFill>
              </a:rPr>
              <a:t> </a:t>
            </a:r>
            <a:r>
              <a:rPr lang="ko-KR" altLang="en-US" sz="1000" b="1" dirty="0" err="1">
                <a:solidFill>
                  <a:srgbClr val="FF0000"/>
                </a:solidFill>
              </a:rPr>
              <a:t>마이페이지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_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주변맵찜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alert </a:t>
            </a:r>
            <a:r>
              <a:rPr lang="ko-KR" altLang="en-US" sz="1000" b="1" dirty="0">
                <a:solidFill>
                  <a:schemeClr val="tx1"/>
                </a:solidFill>
              </a:rPr>
              <a:t>텍스트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</a:rPr>
              <a:t>상품이 저장되었습니다</a:t>
            </a:r>
            <a:r>
              <a:rPr lang="en-US" altLang="ko-KR" sz="1000" b="1" dirty="0">
                <a:solidFill>
                  <a:srgbClr val="FF0000"/>
                </a:solidFill>
              </a:rPr>
              <a:t>.</a:t>
            </a:r>
            <a:br>
              <a:rPr lang="en-US" altLang="ko-KR" sz="1000" b="1" dirty="0">
                <a:solidFill>
                  <a:srgbClr val="FF0000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:</a:t>
            </a:r>
            <a:r>
              <a:rPr lang="en-US" altLang="ko-KR" sz="1000" b="1" dirty="0">
                <a:solidFill>
                  <a:srgbClr val="FF0000"/>
                </a:solidFill>
              </a:rPr>
              <a:t> </a:t>
            </a:r>
            <a:r>
              <a:rPr lang="ko-KR" altLang="en-US" sz="1000" b="1" dirty="0">
                <a:solidFill>
                  <a:srgbClr val="FF0000"/>
                </a:solidFill>
              </a:rPr>
              <a:t>확인 클릭 시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레이어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창이 </a:t>
            </a:r>
            <a:r>
              <a:rPr lang="ko-KR" altLang="en-US" sz="1000" b="1" dirty="0">
                <a:solidFill>
                  <a:srgbClr val="FF0000"/>
                </a:solidFill>
              </a:rPr>
              <a:t>닫힘</a:t>
            </a:r>
            <a:r>
              <a:rPr lang="en-US" altLang="ko-KR" sz="1000" b="1" dirty="0">
                <a:solidFill>
                  <a:srgbClr val="FF0000"/>
                </a:solidFill>
              </a:rPr>
              <a:t/>
            </a:r>
            <a:br>
              <a:rPr lang="en-US" altLang="ko-KR" sz="1000" b="1" dirty="0">
                <a:solidFill>
                  <a:srgbClr val="FF0000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/>
            </a:r>
            <a:br>
              <a:rPr lang="en-US" altLang="ko-KR" sz="1000" b="1" dirty="0">
                <a:solidFill>
                  <a:srgbClr val="FF0000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*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주변맵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저장 </a:t>
            </a:r>
            <a:r>
              <a:rPr lang="ko-KR" altLang="en-US" sz="1000" b="1" dirty="0">
                <a:solidFill>
                  <a:schemeClr val="tx1"/>
                </a:solidFill>
              </a:rPr>
              <a:t>아이콘이 활성화로 변경됨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*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주변맵찜에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</a:rPr>
              <a:t>해당 상품이 저장된 상태이면 해당 상품정보를 다시 들어와도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주변맵찜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</a:rPr>
              <a:t>저장 아이콘이 활성화를 유지함</a:t>
            </a:r>
            <a:r>
              <a:rPr lang="en-US" altLang="ko-KR" sz="1000" b="1" dirty="0">
                <a:solidFill>
                  <a:srgbClr val="FF0000"/>
                </a:solidFill>
              </a:rPr>
              <a:t/>
            </a:r>
            <a:br>
              <a:rPr lang="en-US" altLang="ko-KR" sz="1000" b="1" dirty="0">
                <a:solidFill>
                  <a:srgbClr val="FF0000"/>
                </a:solidFill>
              </a:rPr>
            </a:b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활성화된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주변맵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저장 클릭 시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 alert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텍스트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chemeClr val="tx1"/>
                </a:solidFill>
              </a:rPr>
              <a:t>상품이 제거되었습니다</a:t>
            </a:r>
            <a:r>
              <a:rPr lang="en-US" altLang="ko-KR" sz="1000" b="1" dirty="0">
                <a:solidFill>
                  <a:schemeClr val="tx1"/>
                </a:solidFill>
              </a:rPr>
              <a:t>.</a:t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chemeClr val="tx1"/>
                </a:solidFill>
              </a:rPr>
              <a:t>아이콘이 비활성화로 변경됨</a:t>
            </a:r>
            <a:r>
              <a:rPr lang="en-US" altLang="ko-KR" sz="1000" b="1" dirty="0">
                <a:solidFill>
                  <a:schemeClr val="tx1"/>
                </a:solidFill>
              </a:rPr>
              <a:t>.</a:t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주변맵찜에서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</a:rPr>
              <a:t>해당 상품이 지워짐</a:t>
            </a:r>
            <a:r>
              <a:rPr lang="en-US" altLang="ko-KR" sz="1000" b="1" dirty="0">
                <a:solidFill>
                  <a:schemeClr val="tx1"/>
                </a:solidFill>
              </a:rPr>
              <a:t>.</a:t>
            </a:r>
            <a:r>
              <a:rPr lang="en-US" altLang="ko-KR" sz="1000" b="1" dirty="0">
                <a:solidFill>
                  <a:srgbClr val="FF0000"/>
                </a:solidFill>
              </a:rPr>
              <a:t/>
            </a:r>
            <a:br>
              <a:rPr lang="en-US" altLang="ko-KR" sz="1000" b="1" dirty="0">
                <a:solidFill>
                  <a:srgbClr val="FF0000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/>
            </a:r>
            <a:br>
              <a:rPr lang="en-US" altLang="ko-KR" sz="1000" b="1" dirty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66517" y="575773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1830719" y="5897998"/>
            <a:ext cx="50405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26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C:\Users\ker4\Desktop\작업내역\09_모바일_주변맵_레이어\01_원본\01-2_주변맵_관광지_기간없음_원본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505"/>
          <a:stretch/>
        </p:blipFill>
        <p:spPr bwMode="auto">
          <a:xfrm>
            <a:off x="3924208" y="1464586"/>
            <a:ext cx="2520000" cy="450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6589"/>
          <a:stretch/>
        </p:blipFill>
        <p:spPr bwMode="auto">
          <a:xfrm>
            <a:off x="274139" y="1772816"/>
            <a:ext cx="3295537" cy="3332662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Description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상품 카테고리</a:t>
            </a:r>
            <a:endParaRPr lang="en-US" altLang="ko-KR" sz="1600" b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145450" y="631721"/>
            <a:ext cx="2242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/>
              <a:t>주변맵</a:t>
            </a:r>
            <a:r>
              <a:rPr lang="ko-KR" altLang="en-US" sz="1200" b="1" dirty="0"/>
              <a:t> 관광지</a:t>
            </a:r>
            <a:r>
              <a:rPr lang="en-US" altLang="ko-KR" sz="1200" b="1" dirty="0" smtClean="0"/>
              <a:t>_03_</a:t>
            </a:r>
            <a:r>
              <a:rPr lang="ko-KR" altLang="en-US" sz="1200" b="1" dirty="0" smtClean="0"/>
              <a:t>대표이미지</a:t>
            </a:r>
            <a:endParaRPr lang="en-US" altLang="ko-KR" sz="1200" b="1" dirty="0"/>
          </a:p>
        </p:txBody>
      </p:sp>
      <p:sp>
        <p:nvSpPr>
          <p:cNvPr id="16" name="직사각형 15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대표이미지에 등록된 이미지를 불러옴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대표이미지 자동롤링 아님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무한롤링 적용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9512" y="206084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80300" y="5190212"/>
            <a:ext cx="1481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관광지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_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대표이미지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2661796" y="3439147"/>
            <a:ext cx="1766188" cy="2778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69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Description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상품 카테고리</a:t>
            </a:r>
            <a:endParaRPr lang="en-US" altLang="ko-KR" sz="1600" b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145450" y="631721"/>
            <a:ext cx="24176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주변맵</a:t>
            </a:r>
            <a:r>
              <a:rPr lang="ko-KR" altLang="en-US" sz="1200" b="1" dirty="0" smtClean="0"/>
              <a:t> 일반상품</a:t>
            </a:r>
            <a:r>
              <a:rPr lang="en-US" altLang="ko-KR" sz="1200" b="1" dirty="0" smtClean="0"/>
              <a:t>(</a:t>
            </a:r>
            <a:r>
              <a:rPr lang="ko-KR" altLang="en-US" sz="1200" b="1" dirty="0" smtClean="0"/>
              <a:t>숙박</a:t>
            </a:r>
            <a:r>
              <a:rPr lang="en-US" altLang="ko-KR" sz="1200" b="1" dirty="0" smtClean="0"/>
              <a:t>&amp;</a:t>
            </a:r>
            <a:r>
              <a:rPr lang="ko-KR" altLang="en-US" sz="1200" b="1" dirty="0" smtClean="0"/>
              <a:t>티켓</a:t>
            </a:r>
            <a:r>
              <a:rPr lang="en-US" altLang="ko-KR" sz="1200" b="1" dirty="0" smtClean="0"/>
              <a:t>)_01</a:t>
            </a:r>
            <a:endParaRPr lang="en-US" altLang="ko-KR" sz="1200" b="1" dirty="0"/>
          </a:p>
        </p:txBody>
      </p:sp>
      <p:pic>
        <p:nvPicPr>
          <p:cNvPr id="3075" name="Picture 3" descr="C:\Users\ker4\Desktop\작업내역\09_모바일_주변맵_레이어\01_원본\02-1_주변맵_일반상품_원본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016" y="1439908"/>
            <a:ext cx="2520000" cy="4482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543502" y="307271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907704" y="3212976"/>
            <a:ext cx="50405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543502" y="406108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1907704" y="4201343"/>
            <a:ext cx="50405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4495830" y="4174090"/>
            <a:ext cx="50405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999886" y="403382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③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>
                <a:solidFill>
                  <a:schemeClr val="tx1"/>
                </a:solidFill>
              </a:rPr>
              <a:t>대표이미지에 등록된 이미지를 불러옴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</a:rPr>
              <a:t>대표이미지 자동롤링 아님</a:t>
            </a:r>
            <a:r>
              <a:rPr lang="en-US" altLang="ko-KR" sz="1000" b="1" dirty="0">
                <a:solidFill>
                  <a:srgbClr val="FF0000"/>
                </a:solidFill>
              </a:rPr>
              <a:t/>
            </a:r>
            <a:br>
              <a:rPr lang="en-US" altLang="ko-KR" sz="1000" b="1" dirty="0">
                <a:solidFill>
                  <a:srgbClr val="FF0000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</a:rPr>
              <a:t>무한롤링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적용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rgbClr val="FF0000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>
                <a:solidFill>
                  <a:schemeClr val="tx1"/>
                </a:solidFill>
              </a:rPr>
              <a:t>관광지 제목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chemeClr val="tx1"/>
                </a:solidFill>
              </a:rPr>
              <a:t>텍스트가 길 경우 </a:t>
            </a:r>
            <a:r>
              <a:rPr lang="en-US" altLang="ko-KR" sz="1000" b="1" dirty="0">
                <a:solidFill>
                  <a:schemeClr val="tx1"/>
                </a:solidFill>
              </a:rPr>
              <a:t>…</a:t>
            </a:r>
            <a:r>
              <a:rPr lang="ko-KR" altLang="en-US" sz="1000" b="1" dirty="0">
                <a:solidFill>
                  <a:schemeClr val="tx1"/>
                </a:solidFill>
              </a:rPr>
              <a:t>으로</a:t>
            </a: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표시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>
                <a:solidFill>
                  <a:schemeClr val="tx1"/>
                </a:solidFill>
              </a:rPr>
              <a:t>가격표시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우측정렬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rgbClr val="FF0000"/>
              </a:solidFill>
            </a:endParaRPr>
          </a:p>
          <a:p>
            <a:pPr fontAlgn="t"/>
            <a:r>
              <a:rPr lang="en-US" altLang="ko-KR" sz="1000" b="1" dirty="0">
                <a:solidFill>
                  <a:schemeClr val="tx1"/>
                </a:solidFill>
              </a:rPr>
              <a:t>*</a:t>
            </a:r>
            <a:r>
              <a:rPr lang="ko-KR" altLang="en-US" sz="1000" b="1" dirty="0">
                <a:solidFill>
                  <a:schemeClr val="tx1"/>
                </a:solidFill>
              </a:rPr>
              <a:t>기존 닫기 아이콘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en-US" altLang="ko-KR" sz="1000" b="1" dirty="0">
                <a:solidFill>
                  <a:srgbClr val="FF0000"/>
                </a:solidFill>
              </a:rPr>
              <a:t>icon_close_x2.png</a:t>
            </a:r>
            <a:br>
              <a:rPr lang="en-US" altLang="ko-KR" sz="1000" b="1" dirty="0">
                <a:solidFill>
                  <a:srgbClr val="FF0000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*</a:t>
            </a:r>
            <a:r>
              <a:rPr lang="ko-KR" altLang="en-US" sz="1000" b="1" dirty="0">
                <a:solidFill>
                  <a:schemeClr val="tx1"/>
                </a:solidFill>
              </a:rPr>
              <a:t>하트 아이콘 </a:t>
            </a:r>
            <a:r>
              <a:rPr lang="en-US" altLang="ko-KR" sz="1000" b="1" dirty="0">
                <a:solidFill>
                  <a:schemeClr val="tx1"/>
                </a:solidFill>
              </a:rPr>
              <a:t>(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첨부함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찜과 </a:t>
            </a:r>
            <a:r>
              <a:rPr lang="ko-KR" altLang="en-US" sz="1000" b="1" dirty="0">
                <a:solidFill>
                  <a:schemeClr val="tx1"/>
                </a:solidFill>
              </a:rPr>
              <a:t>색상 다름</a:t>
            </a:r>
            <a:r>
              <a:rPr lang="en-US" altLang="ko-KR" sz="1000" b="1" dirty="0">
                <a:solidFill>
                  <a:schemeClr val="tx1"/>
                </a:solidFill>
              </a:rPr>
              <a:t>)</a:t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en-US" altLang="ko-KR" sz="1000" b="1" dirty="0">
                <a:solidFill>
                  <a:srgbClr val="FF0000"/>
                </a:solidFill>
              </a:rPr>
              <a:t>icon_mapfavorite_32x32</a:t>
            </a:r>
            <a:br>
              <a:rPr lang="en-US" altLang="ko-KR" sz="1000" b="1" dirty="0">
                <a:solidFill>
                  <a:srgbClr val="FF0000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>  _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8px,8px_x2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16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Description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상품 카테고리</a:t>
            </a:r>
            <a:endParaRPr lang="en-US" altLang="ko-KR" sz="1600" b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145450" y="631721"/>
            <a:ext cx="24176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주변맵</a:t>
            </a:r>
            <a:r>
              <a:rPr lang="ko-KR" altLang="en-US" sz="1200" b="1" dirty="0" smtClean="0"/>
              <a:t> 일반상품</a:t>
            </a:r>
            <a:r>
              <a:rPr lang="en-US" altLang="ko-KR" sz="1200" b="1" dirty="0" smtClean="0"/>
              <a:t>(</a:t>
            </a:r>
            <a:r>
              <a:rPr lang="ko-KR" altLang="en-US" sz="1200" b="1" dirty="0" smtClean="0"/>
              <a:t>숙박</a:t>
            </a:r>
            <a:r>
              <a:rPr lang="en-US" altLang="ko-KR" sz="1200" b="1" dirty="0" smtClean="0"/>
              <a:t>&amp;</a:t>
            </a:r>
            <a:r>
              <a:rPr lang="ko-KR" altLang="en-US" sz="1200" b="1" dirty="0" smtClean="0"/>
              <a:t>티켓</a:t>
            </a:r>
            <a:r>
              <a:rPr lang="en-US" altLang="ko-KR" sz="1200" b="1" dirty="0" smtClean="0"/>
              <a:t>)_02</a:t>
            </a:r>
            <a:endParaRPr lang="en-US" altLang="ko-KR" sz="1200" b="1" dirty="0"/>
          </a:p>
        </p:txBody>
      </p:sp>
      <p:pic>
        <p:nvPicPr>
          <p:cNvPr id="3075" name="Picture 3" descr="C:\Users\ker4\Desktop\작업내역\09_모바일_주변맵_레이어\01_원본\02-1_주변맵_일반상품_원본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016" y="1439908"/>
            <a:ext cx="2520000" cy="4482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543502" y="422859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907704" y="4368858"/>
            <a:ext cx="50405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4495830" y="4375809"/>
            <a:ext cx="50405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999886" y="423554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err="1" smtClean="0">
                <a:solidFill>
                  <a:schemeClr val="tx1"/>
                </a:solidFill>
              </a:rPr>
              <a:t>주변맵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저장 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상품 </a:t>
            </a:r>
            <a:r>
              <a:rPr lang="ko-KR" altLang="en-US" sz="1000" b="1" dirty="0">
                <a:solidFill>
                  <a:schemeClr val="tx1"/>
                </a:solidFill>
              </a:rPr>
              <a:t>저장위치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:</a:t>
            </a:r>
            <a:r>
              <a:rPr lang="en-US" altLang="ko-KR" sz="1000" b="1" dirty="0">
                <a:solidFill>
                  <a:srgbClr val="FF0000"/>
                </a:solidFill>
              </a:rPr>
              <a:t> </a:t>
            </a:r>
            <a:r>
              <a:rPr lang="ko-KR" altLang="en-US" sz="1000" b="1" dirty="0" err="1">
                <a:solidFill>
                  <a:srgbClr val="FF0000"/>
                </a:solidFill>
              </a:rPr>
              <a:t>마이페이지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_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주변맵찜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alert </a:t>
            </a:r>
            <a:r>
              <a:rPr lang="ko-KR" altLang="en-US" sz="1000" b="1" dirty="0">
                <a:solidFill>
                  <a:schemeClr val="tx1"/>
                </a:solidFill>
              </a:rPr>
              <a:t>텍스트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</a:rPr>
              <a:t>상품이 저장되었습니다</a:t>
            </a:r>
            <a:r>
              <a:rPr lang="en-US" altLang="ko-KR" sz="1000" b="1" dirty="0">
                <a:solidFill>
                  <a:srgbClr val="FF0000"/>
                </a:solidFill>
              </a:rPr>
              <a:t>.</a:t>
            </a:r>
            <a:br>
              <a:rPr lang="en-US" altLang="ko-KR" sz="1000" b="1" dirty="0">
                <a:solidFill>
                  <a:srgbClr val="FF0000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:</a:t>
            </a:r>
            <a:r>
              <a:rPr lang="en-US" altLang="ko-KR" sz="1000" b="1" dirty="0">
                <a:solidFill>
                  <a:srgbClr val="FF0000"/>
                </a:solidFill>
              </a:rPr>
              <a:t> </a:t>
            </a:r>
            <a:r>
              <a:rPr lang="ko-KR" altLang="en-US" sz="1000" b="1" dirty="0">
                <a:solidFill>
                  <a:srgbClr val="FF0000"/>
                </a:solidFill>
              </a:rPr>
              <a:t>확인 클릭 시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레이어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창이 </a:t>
            </a:r>
            <a:r>
              <a:rPr lang="ko-KR" altLang="en-US" sz="1000" b="1" dirty="0">
                <a:solidFill>
                  <a:srgbClr val="FF0000"/>
                </a:solidFill>
              </a:rPr>
              <a:t>닫힘</a:t>
            </a:r>
            <a:r>
              <a:rPr lang="en-US" altLang="ko-KR" sz="1000" b="1" dirty="0">
                <a:solidFill>
                  <a:srgbClr val="FF0000"/>
                </a:solidFill>
              </a:rPr>
              <a:t/>
            </a:r>
            <a:br>
              <a:rPr lang="en-US" altLang="ko-KR" sz="1000" b="1" dirty="0">
                <a:solidFill>
                  <a:srgbClr val="FF0000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/>
            </a:r>
            <a:br>
              <a:rPr lang="en-US" altLang="ko-KR" sz="1000" b="1" dirty="0">
                <a:solidFill>
                  <a:srgbClr val="FF0000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*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주변맵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저장 </a:t>
            </a:r>
            <a:r>
              <a:rPr lang="ko-KR" altLang="en-US" sz="1000" b="1" dirty="0">
                <a:solidFill>
                  <a:schemeClr val="tx1"/>
                </a:solidFill>
              </a:rPr>
              <a:t>아이콘이 활성화로 변경됨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*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주변맵찜에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</a:rPr>
              <a:t>해당 상품이 저장된 상태이면 해당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상품정보를 </a:t>
            </a:r>
            <a:r>
              <a:rPr lang="ko-KR" altLang="en-US" sz="1000" b="1" dirty="0">
                <a:solidFill>
                  <a:schemeClr val="tx1"/>
                </a:solidFill>
              </a:rPr>
              <a:t>다시 들어와도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주변맵찜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</a:rPr>
              <a:t>저장 아이콘이 활성화를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유지함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/>
            </a:r>
            <a:br>
              <a:rPr lang="en-US" altLang="ko-KR" sz="1000" b="1" dirty="0">
                <a:solidFill>
                  <a:srgbClr val="FF0000"/>
                </a:solidFill>
              </a:rPr>
            </a:b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>
                <a:solidFill>
                  <a:schemeClr val="tx1"/>
                </a:solidFill>
              </a:rPr>
              <a:t>구매하러 가기 클릭 시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</a:rPr>
              <a:t>해당 상품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상세페이지로 이동함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rgbClr val="FF0000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활성화된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주변맵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저장 클릭 시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 alert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텍스트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chemeClr val="tx1"/>
                </a:solidFill>
              </a:rPr>
              <a:t>상품이 제거되었습니다</a:t>
            </a:r>
            <a:r>
              <a:rPr lang="en-US" altLang="ko-KR" sz="1000" b="1" dirty="0">
                <a:solidFill>
                  <a:schemeClr val="tx1"/>
                </a:solidFill>
              </a:rPr>
              <a:t>.</a:t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chemeClr val="tx1"/>
                </a:solidFill>
              </a:rPr>
              <a:t>아이콘이 비활성화로 변경됨</a:t>
            </a:r>
            <a:r>
              <a:rPr lang="en-US" altLang="ko-KR" sz="1000" b="1" dirty="0">
                <a:solidFill>
                  <a:schemeClr val="tx1"/>
                </a:solidFill>
              </a:rPr>
              <a:t>.</a:t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주변맵찜에서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</a:rPr>
              <a:t>해당 상품이 지워짐</a:t>
            </a:r>
            <a:r>
              <a:rPr lang="en-US" altLang="ko-KR" sz="1000" b="1" dirty="0">
                <a:solidFill>
                  <a:schemeClr val="tx1"/>
                </a:solidFill>
              </a:rPr>
              <a:t>.</a:t>
            </a:r>
            <a:r>
              <a:rPr lang="en-US" altLang="ko-KR" sz="1000" b="1" dirty="0">
                <a:solidFill>
                  <a:srgbClr val="FF0000"/>
                </a:solidFill>
              </a:rPr>
              <a:t/>
            </a:r>
            <a:br>
              <a:rPr lang="en-US" altLang="ko-KR" sz="1000" b="1" dirty="0">
                <a:solidFill>
                  <a:srgbClr val="FF0000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/>
            </a:r>
            <a:br>
              <a:rPr lang="en-US" altLang="ko-KR" sz="1000" b="1" dirty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er4\Desktop\이미지없음_원본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584" y="1439908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27991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주변맵</a:t>
            </a:r>
            <a:r>
              <a:rPr lang="ko-KR" altLang="en-US" sz="1200" b="1" dirty="0" smtClean="0"/>
              <a:t> 관광지</a:t>
            </a:r>
            <a:r>
              <a:rPr lang="en-US" altLang="ko-KR" sz="1200" b="1" dirty="0" smtClean="0"/>
              <a:t>&amp;</a:t>
            </a:r>
            <a:r>
              <a:rPr lang="ko-KR" altLang="en-US" sz="1200" b="1" dirty="0" smtClean="0"/>
              <a:t>일반상품</a:t>
            </a:r>
            <a:r>
              <a:rPr lang="en-US" altLang="ko-KR" sz="1200" b="1" dirty="0" smtClean="0"/>
              <a:t>_</a:t>
            </a:r>
            <a:r>
              <a:rPr lang="ko-KR" altLang="en-US" sz="1200" b="1" dirty="0" err="1" smtClean="0"/>
              <a:t>이미지없음</a:t>
            </a:r>
            <a:endParaRPr lang="en-US" altLang="ko-KR" sz="1200" b="1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상품 카테고리</a:t>
            </a:r>
            <a:endParaRPr lang="en-US" altLang="ko-KR" sz="1600" b="1" dirty="0"/>
          </a:p>
        </p:txBody>
      </p:sp>
      <p:sp>
        <p:nvSpPr>
          <p:cNvPr id="11" name="직사각형 10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대표이미지가 없는 경우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기존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)404_NotFound_event.jpg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이미지를 보여줌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1027" name="Picture 3" descr="C:\Users\ker4\Desktop\작업내역\13_모바일_주변맵_레이어\01_원본\01-3_주변맵_관광지_대표이미지없음_원본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39908"/>
            <a:ext cx="2520000" cy="448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692410" y="602128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관광지</a:t>
            </a:r>
            <a:endParaRPr lang="en-US" altLang="ko-KR" sz="1200" b="1" dirty="0" smtClean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88474" y="6021288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solidFill>
                  <a:srgbClr val="FF0000"/>
                </a:solidFill>
              </a:rPr>
              <a:t>일반상품</a:t>
            </a:r>
            <a:endParaRPr lang="en-US" altLang="ko-KR" sz="12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14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059832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9512" y="116632"/>
            <a:ext cx="1107996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고객센터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4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811560"/>
              </p:ext>
            </p:extLst>
          </p:nvPr>
        </p:nvGraphicFramePr>
        <p:xfrm>
          <a:off x="275731" y="675489"/>
          <a:ext cx="8616749" cy="578473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809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5445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3176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74957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851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버전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변경일자</a:t>
                      </a:r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page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내                            용</a:t>
                      </a:r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v.0.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2020-09-01</a:t>
                      </a:r>
                      <a:endParaRPr lang="en-US" altLang="ko-KR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고객센터 텍스트 변경 및 </a:t>
                      </a:r>
                      <a:r>
                        <a:rPr lang="en-US" altLang="ko-KR" sz="1000" dirty="0" err="1" smtClean="0"/>
                        <a:t>ui</a:t>
                      </a:r>
                      <a:r>
                        <a:rPr lang="en-US" altLang="ko-KR" sz="1000" dirty="0" smtClean="0"/>
                        <a:t> </a:t>
                      </a:r>
                      <a:r>
                        <a:rPr lang="ko-KR" altLang="en-US" sz="1000" dirty="0" smtClean="0"/>
                        <a:t>변경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2021-01-06</a:t>
                      </a:r>
                      <a:endParaRPr lang="en-US" altLang="ko-KR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고객센터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대표번호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en-US" altLang="ko-KR" sz="1000" smtClean="0"/>
                        <a:t>ui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9207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/>
              <a:t>고객센터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189627869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47109" y="2924944"/>
            <a:ext cx="5049779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100" b="1" dirty="0" smtClean="0"/>
              <a:t>2020.09.01</a:t>
            </a:r>
          </a:p>
          <a:p>
            <a:pPr algn="ctr">
              <a:lnSpc>
                <a:spcPct val="150000"/>
              </a:lnSpc>
            </a:pPr>
            <a:r>
              <a:rPr lang="ko-KR" altLang="en-US" sz="2100" b="1" dirty="0" err="1" smtClean="0"/>
              <a:t>모바일</a:t>
            </a:r>
            <a:r>
              <a:rPr lang="en-US" altLang="ko-KR" sz="2100" b="1" dirty="0" smtClean="0"/>
              <a:t>_</a:t>
            </a:r>
            <a:r>
              <a:rPr lang="ko-KR" altLang="en-US" sz="2100" b="1" dirty="0" smtClean="0"/>
              <a:t>고객센터 </a:t>
            </a:r>
            <a:r>
              <a:rPr lang="ko-KR" altLang="en-US" sz="2100" b="1" dirty="0"/>
              <a:t>텍스트 변경 및 </a:t>
            </a:r>
            <a:r>
              <a:rPr lang="en-US" altLang="ko-KR" sz="2100" b="1" dirty="0" err="1"/>
              <a:t>ui</a:t>
            </a:r>
            <a:r>
              <a:rPr lang="en-US" altLang="ko-KR" sz="2100" b="1" dirty="0"/>
              <a:t> </a:t>
            </a:r>
            <a:r>
              <a:rPr lang="ko-KR" altLang="en-US" sz="2100" b="1" dirty="0" smtClean="0"/>
              <a:t>변경</a:t>
            </a:r>
            <a:endParaRPr lang="ko-KR" altLang="en-US" sz="2100" b="1" dirty="0"/>
          </a:p>
        </p:txBody>
      </p:sp>
    </p:spTree>
    <p:extLst>
      <p:ext uri="{BB962C8B-B14F-4D97-AF65-F5344CB8AC3E}">
        <p14:creationId xmlns:p14="http://schemas.microsoft.com/office/powerpoint/2010/main" val="421651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:\파일정리\05.멤버스 수정\쿠주선작업\이용약관_개인정보처리방침\모바일\고객센터_첫페이지_원본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202" y="1475775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1481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고객센터</a:t>
            </a:r>
            <a:r>
              <a:rPr lang="en-US" altLang="ko-KR" sz="1200" b="1" dirty="0" smtClean="0"/>
              <a:t>_</a:t>
            </a:r>
            <a:r>
              <a:rPr lang="ko-KR" altLang="en-US" sz="1200" b="1" dirty="0" err="1" smtClean="0"/>
              <a:t>첫페이지</a:t>
            </a:r>
            <a:endParaRPr lang="ko-KR" altLang="en-US" sz="1200" b="1" dirty="0"/>
          </a:p>
        </p:txBody>
      </p:sp>
      <p:sp>
        <p:nvSpPr>
          <p:cNvPr id="9" name="직사각형 8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텍스트변경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1566-0540 &gt;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1588-1991</a:t>
            </a: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rgbClr val="FF0000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en-US" altLang="ko-KR" sz="1000" b="1" dirty="0" err="1" smtClean="0">
                <a:solidFill>
                  <a:schemeClr val="tx1"/>
                </a:solidFill>
              </a:rPr>
              <a:t>ui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변경됨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이용약관 버튼 추가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20117" y="1988840"/>
            <a:ext cx="1584176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12117" y="2530706"/>
            <a:ext cx="2524224" cy="39423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054675" y="205097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63888" y="257393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75775"/>
            <a:ext cx="2520000" cy="448224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827997" y="6021288"/>
            <a:ext cx="6631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FF0000"/>
                </a:solidFill>
              </a:rPr>
              <a:t>before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45497" y="6021288"/>
            <a:ext cx="533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accent5"/>
                </a:solidFill>
              </a:rPr>
              <a:t>after</a:t>
            </a:r>
            <a:endParaRPr lang="ko-KR" altLang="en-US" sz="1200" b="1" dirty="0">
              <a:solidFill>
                <a:schemeClr val="accent5"/>
              </a:solidFill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3563888" y="3716895"/>
            <a:ext cx="288032" cy="28816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/>
              <a:t>고객센터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112094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 descr="E:\파일정리\05.멤버스 수정\쿠주선작업\00_수진대리님 디자인\회사에서 가져온 이미지 images\01-2_첫페이지 하단화면_원본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000" y="1455807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1407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첫페이지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하단 </a:t>
            </a:r>
            <a:r>
              <a:rPr lang="en-US" altLang="ko-KR" sz="1200" b="1" dirty="0" smtClean="0"/>
              <a:t>01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err="1">
                <a:solidFill>
                  <a:schemeClr val="tx1"/>
                </a:solidFill>
              </a:rPr>
              <a:t>플레이스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 err="1">
                <a:solidFill>
                  <a:schemeClr val="tx1"/>
                </a:solidFill>
              </a:rPr>
              <a:t>홀더</a:t>
            </a:r>
            <a:r>
              <a:rPr lang="ko-KR" altLang="en-US" sz="1000" b="1" dirty="0">
                <a:solidFill>
                  <a:schemeClr val="tx1"/>
                </a:solidFill>
              </a:rPr>
              <a:t> 텍스트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ID 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아이디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/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업체코드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PW : </a:t>
            </a:r>
            <a:r>
              <a:rPr lang="ko-KR" altLang="en-US" sz="1000" b="1" dirty="0">
                <a:solidFill>
                  <a:schemeClr val="tx1"/>
                </a:solidFill>
              </a:rPr>
              <a:t>패스워드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*</a:t>
            </a:r>
            <a:r>
              <a:rPr lang="ko-KR" altLang="en-US" sz="1000" b="1" dirty="0">
                <a:solidFill>
                  <a:schemeClr val="tx1"/>
                </a:solidFill>
              </a:rPr>
              <a:t>로그인</a:t>
            </a: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</a:rPr>
              <a:t>오류 시</a:t>
            </a:r>
            <a:r>
              <a:rPr lang="en-US" altLang="ko-KR" sz="1000" b="1" dirty="0">
                <a:solidFill>
                  <a:schemeClr val="tx1"/>
                </a:solidFill>
              </a:rPr>
              <a:t>, alert </a:t>
            </a:r>
            <a:r>
              <a:rPr lang="ko-KR" altLang="en-US" sz="1000" b="1" dirty="0">
                <a:solidFill>
                  <a:schemeClr val="tx1"/>
                </a:solidFill>
              </a:rPr>
              <a:t>텍스트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1)</a:t>
            </a:r>
            <a:r>
              <a:rPr lang="ko-KR" altLang="en-US" sz="1000" b="1" dirty="0">
                <a:solidFill>
                  <a:schemeClr val="tx1"/>
                </a:solidFill>
              </a:rPr>
              <a:t>업체코드</a:t>
            </a:r>
            <a:r>
              <a:rPr lang="en-US" altLang="ko-KR" sz="1000" b="1" dirty="0">
                <a:solidFill>
                  <a:schemeClr val="tx1"/>
                </a:solidFill>
              </a:rPr>
              <a:t>/ </a:t>
            </a:r>
            <a:r>
              <a:rPr lang="ko-KR" altLang="en-US" sz="1000" b="1" dirty="0">
                <a:solidFill>
                  <a:schemeClr val="tx1"/>
                </a:solidFill>
              </a:rPr>
              <a:t>아이디 미 </a:t>
            </a:r>
            <a:r>
              <a:rPr lang="ko-KR" altLang="en-US" sz="1000" b="1" dirty="0" err="1">
                <a:solidFill>
                  <a:schemeClr val="tx1"/>
                </a:solidFill>
              </a:rPr>
              <a:t>입력시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ko-KR" altLang="en-US" sz="1000" b="1" dirty="0">
                <a:solidFill>
                  <a:schemeClr val="tx1"/>
                </a:solidFill>
              </a:rPr>
              <a:t>또는 전부 미 </a:t>
            </a:r>
            <a:r>
              <a:rPr lang="ko-KR" altLang="en-US" sz="1000" b="1" dirty="0" err="1">
                <a:solidFill>
                  <a:schemeClr val="tx1"/>
                </a:solidFill>
              </a:rPr>
              <a:t>입력시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</a:rPr>
              <a:t>업체코드 혹은 아이디를 입력하세요</a:t>
            </a:r>
            <a:r>
              <a:rPr lang="en-US" altLang="ko-KR" sz="1000" b="1" dirty="0">
                <a:solidFill>
                  <a:srgbClr val="FF0000"/>
                </a:solidFill>
              </a:rPr>
              <a:t>.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2)</a:t>
            </a:r>
            <a:r>
              <a:rPr lang="ko-KR" altLang="en-US" sz="1000" b="1" dirty="0">
                <a:solidFill>
                  <a:schemeClr val="tx1"/>
                </a:solidFill>
              </a:rPr>
              <a:t>아이디 입력</a:t>
            </a:r>
            <a:r>
              <a:rPr lang="en-US" altLang="ko-KR" sz="1000" b="1" dirty="0">
                <a:solidFill>
                  <a:schemeClr val="tx1"/>
                </a:solidFill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</a:rPr>
              <a:t>패스워드 미 </a:t>
            </a:r>
            <a:r>
              <a:rPr lang="ko-KR" altLang="en-US" sz="1000" b="1" dirty="0" err="1">
                <a:solidFill>
                  <a:schemeClr val="tx1"/>
                </a:solidFill>
              </a:rPr>
              <a:t>입력시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</a:rPr>
              <a:t>비밀번호를 입력하세요</a:t>
            </a:r>
            <a:r>
              <a:rPr lang="en-US" altLang="ko-KR" sz="1000" b="1" dirty="0">
                <a:solidFill>
                  <a:srgbClr val="FF0000"/>
                </a:solidFill>
              </a:rPr>
              <a:t>.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3)</a:t>
            </a:r>
            <a:r>
              <a:rPr lang="ko-KR" altLang="en-US" sz="1000" b="1" dirty="0">
                <a:solidFill>
                  <a:schemeClr val="tx1"/>
                </a:solidFill>
              </a:rPr>
              <a:t>아이디</a:t>
            </a:r>
            <a:r>
              <a:rPr lang="en-US" altLang="ko-KR" sz="1000" b="1" dirty="0">
                <a:solidFill>
                  <a:schemeClr val="tx1"/>
                </a:solidFill>
              </a:rPr>
              <a:t>&amp;</a:t>
            </a:r>
            <a:r>
              <a:rPr lang="ko-KR" altLang="en-US" sz="1000" b="1" dirty="0">
                <a:solidFill>
                  <a:schemeClr val="tx1"/>
                </a:solidFill>
              </a:rPr>
              <a:t>패스워드 </a:t>
            </a:r>
            <a:r>
              <a:rPr lang="ko-KR" altLang="en-US" sz="1000" b="1" dirty="0" err="1">
                <a:solidFill>
                  <a:schemeClr val="tx1"/>
                </a:solidFill>
              </a:rPr>
              <a:t>불일치시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</a:rPr>
              <a:t>아이디와 비밀번호가 일치하지 않습니다</a:t>
            </a:r>
            <a:r>
              <a:rPr lang="en-US" altLang="ko-KR" sz="1000" b="1" dirty="0">
                <a:solidFill>
                  <a:srgbClr val="FF0000"/>
                </a:solidFill>
              </a:rPr>
              <a:t>.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4)</a:t>
            </a:r>
            <a:r>
              <a:rPr lang="ko-KR" altLang="en-US" sz="1000" b="1" dirty="0">
                <a:solidFill>
                  <a:schemeClr val="tx1"/>
                </a:solidFill>
              </a:rPr>
              <a:t>아이디가 승인 대기 중일 때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</a:rPr>
              <a:t>가입승인 대기 중입니다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rgbClr val="FF0000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아이디 저장 </a:t>
            </a:r>
            <a:r>
              <a:rPr lang="ko-KR" altLang="en-US" sz="1000" b="1" dirty="0">
                <a:solidFill>
                  <a:schemeClr val="tx1"/>
                </a:solidFill>
              </a:rPr>
              <a:t>클릭 시</a:t>
            </a:r>
            <a:r>
              <a:rPr lang="en-US" altLang="ko-KR" sz="1000" b="1" dirty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체크 아이콘이 보임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아이디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/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비밀번호 찾기 </a:t>
            </a:r>
            <a:r>
              <a:rPr lang="ko-KR" altLang="en-US" sz="1000" b="1" dirty="0">
                <a:solidFill>
                  <a:schemeClr val="tx1"/>
                </a:solidFill>
              </a:rPr>
              <a:t>클릭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시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해당 페이지로 이동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멤버가입 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해당 페이지로 이동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안내사항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회사정보 아직 준비 안됨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영역이 펼쳐지며 화살표 아이콘이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180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도 회전함</a:t>
            </a: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75789" y="299778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로그인페이지</a:t>
            </a:r>
            <a:r>
              <a:rPr lang="en-US" altLang="ko-KR" sz="1600" b="1" dirty="0" smtClean="0"/>
              <a:t>_</a:t>
            </a:r>
            <a:r>
              <a:rPr lang="ko-KR" altLang="en-US" sz="1600" b="1" dirty="0" smtClean="0"/>
              <a:t>메인</a:t>
            </a:r>
            <a:endParaRPr lang="en-US" altLang="ko-KR" sz="1600" b="1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775789" y="364502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75789" y="431284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③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75789" y="479715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④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37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:\파일정리\05.멤버스 수정\쿠주선작업\이용약관_개인정보처리방침\모바일\이용약관_개인정보처리방침_원본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000" y="1484784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20746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고객센터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이용약관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페이지</a:t>
            </a:r>
            <a:endParaRPr lang="en-US" altLang="ko-KR" sz="1200" b="1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하단으로 내용이 펼쳐짐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화살표 아이콘이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180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도 뒤집어짐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52000" y="2996952"/>
            <a:ext cx="2520000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686558" y="305908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/>
              <a:t>고객센터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25500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:\파일정리\05.멤버스 수정\쿠주선작업\이용약관_개인정보처리방침\모바일\이용약관_개인정보처리방침_펼침_원본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760" y="1484784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3679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고객센터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이용약관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err="1" smtClean="0"/>
              <a:t>갱니정보처리방침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펼침</a:t>
            </a:r>
            <a:endParaRPr lang="en-US" altLang="ko-KR" sz="1200" b="1" dirty="0" smtClean="0"/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/>
              <a:t>고객센터</a:t>
            </a:r>
            <a:endParaRPr lang="en-US" altLang="ko-KR" sz="1600" b="1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내용 영역만 스크롤 적용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현재 </a:t>
            </a:r>
            <a:r>
              <a:rPr lang="ko-KR" altLang="en-US" sz="1000" b="1" dirty="0">
                <a:solidFill>
                  <a:schemeClr val="tx1"/>
                </a:solidFill>
              </a:rPr>
              <a:t>개인정보처리방침 텍스트 </a:t>
            </a:r>
            <a:r>
              <a:rPr lang="ko-KR" altLang="en-US" sz="1000" b="1">
                <a:solidFill>
                  <a:schemeClr val="tx1"/>
                </a:solidFill>
              </a:rPr>
              <a:t>그대로 </a:t>
            </a:r>
            <a:r>
              <a:rPr lang="ko-KR" altLang="en-US" sz="1000" b="1" smtClean="0">
                <a:solidFill>
                  <a:schemeClr val="tx1"/>
                </a:solidFill>
              </a:rPr>
              <a:t>사용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3728" y="3366864"/>
            <a:ext cx="2376264" cy="200635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686558" y="336686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43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17165" y="2924944"/>
            <a:ext cx="3709670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100" b="1" dirty="0" smtClean="0"/>
              <a:t>2021.01.06</a:t>
            </a:r>
          </a:p>
          <a:p>
            <a:pPr algn="ctr">
              <a:lnSpc>
                <a:spcPct val="150000"/>
              </a:lnSpc>
            </a:pPr>
            <a:r>
              <a:rPr lang="ko-KR" altLang="en-US" sz="2100" b="1" dirty="0" err="1" smtClean="0"/>
              <a:t>모바일</a:t>
            </a:r>
            <a:r>
              <a:rPr lang="en-US" altLang="ko-KR" sz="2100" b="1" dirty="0" smtClean="0"/>
              <a:t>_</a:t>
            </a:r>
            <a:r>
              <a:rPr lang="ko-KR" altLang="en-US" sz="2100" b="1" dirty="0" smtClean="0"/>
              <a:t>고객센터</a:t>
            </a:r>
            <a:r>
              <a:rPr lang="en-US" altLang="ko-KR" sz="2100" b="1" dirty="0" smtClean="0"/>
              <a:t>_</a:t>
            </a:r>
            <a:r>
              <a:rPr lang="ko-KR" altLang="en-US" sz="2100" b="1" dirty="0" smtClean="0"/>
              <a:t>대표번호 </a:t>
            </a:r>
            <a:r>
              <a:rPr lang="en-US" altLang="ko-KR" sz="2100" b="1" dirty="0" err="1" smtClean="0"/>
              <a:t>ui</a:t>
            </a:r>
            <a:endParaRPr lang="ko-KR" altLang="en-US" sz="2100" b="1" dirty="0"/>
          </a:p>
        </p:txBody>
      </p:sp>
    </p:spTree>
    <p:extLst>
      <p:ext uri="{BB962C8B-B14F-4D97-AF65-F5344CB8AC3E}">
        <p14:creationId xmlns:p14="http://schemas.microsoft.com/office/powerpoint/2010/main" val="226007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er4\Desktop\작업내역\23_모바일_고객센터_대표번호\01_원본\01_고객센터 대표번호_원본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760" y="1484784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20329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고객센터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대표번호 </a:t>
            </a:r>
            <a:r>
              <a:rPr lang="en-US" altLang="ko-KR" sz="1200" b="1" dirty="0" err="1" smtClean="0"/>
              <a:t>ui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수정</a:t>
            </a:r>
            <a:endParaRPr lang="en-US" altLang="ko-KR" sz="1200" b="1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아이콘 첨부함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icon_customer_80x58_x1</a:t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가로 영역 고정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전화번호 항목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err="1" smtClean="0">
                <a:solidFill>
                  <a:schemeClr val="tx1"/>
                </a:solidFill>
              </a:rPr>
              <a:t>실시간렌터카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064-800-3300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err="1" smtClean="0">
                <a:solidFill>
                  <a:schemeClr val="tx1"/>
                </a:solidFill>
              </a:rPr>
              <a:t>실시간숙박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064-800-3302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관광지티켓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064-800-3301</a:t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여행편의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064-800-3301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단체기업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064-800-3329</a:t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가로크기 가변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</a:t>
            </a:r>
            <a:endParaRPr lang="en-US" altLang="ko-KR" sz="1000" b="1" dirty="0" smtClean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52000" y="1772816"/>
            <a:ext cx="1007832" cy="86409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483768" y="148478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/>
              <a:t>고객센터</a:t>
            </a:r>
            <a:endParaRPr lang="en-US" altLang="ko-KR" sz="1600" b="1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3059832" y="1772816"/>
            <a:ext cx="1512168" cy="86409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633815" y="148478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56854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059832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9512" y="116632"/>
            <a:ext cx="16674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>
                <a:solidFill>
                  <a:schemeClr val="bg1"/>
                </a:solidFill>
              </a:rPr>
              <a:t>마이페이지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</a:rPr>
              <a:t>_</a:t>
            </a:r>
            <a:r>
              <a:rPr lang="ko-KR" altLang="en-US" dirty="0" smtClean="0">
                <a:solidFill>
                  <a:schemeClr val="bg1"/>
                </a:solidFill>
              </a:rPr>
              <a:t>멤버정보관리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3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179361"/>
              </p:ext>
            </p:extLst>
          </p:nvPr>
        </p:nvGraphicFramePr>
        <p:xfrm>
          <a:off x="275731" y="675489"/>
          <a:ext cx="8616749" cy="578473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809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5445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3176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74957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851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버전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변경일자</a:t>
                      </a:r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page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내                            용</a:t>
                      </a:r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v.0.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2020-09-09</a:t>
                      </a:r>
                      <a:endParaRPr lang="en-US" altLang="ko-KR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/>
                        <a:t>우주인</a:t>
                      </a:r>
                      <a:r>
                        <a:rPr lang="en-US" altLang="ko-KR" sz="1000" b="1" dirty="0" smtClean="0"/>
                        <a:t>_</a:t>
                      </a:r>
                      <a:r>
                        <a:rPr lang="ko-KR" altLang="en-US" sz="1000" b="1" dirty="0" smtClean="0"/>
                        <a:t>추천인 코드 소개팝업 텍스트 변경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v.0.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2020-09-16</a:t>
                      </a:r>
                      <a:endParaRPr lang="en-US" altLang="ko-KR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/>
                        <a:t>마이페이지</a:t>
                      </a:r>
                      <a:r>
                        <a:rPr lang="ko-KR" altLang="en-US" sz="1000" b="1" dirty="0" smtClean="0"/>
                        <a:t> </a:t>
                      </a:r>
                      <a:r>
                        <a:rPr lang="en-US" altLang="ko-KR" sz="1000" b="1" dirty="0" smtClean="0"/>
                        <a:t>&amp; </a:t>
                      </a:r>
                      <a:r>
                        <a:rPr lang="ko-KR" altLang="en-US" sz="1000" b="1" dirty="0" smtClean="0"/>
                        <a:t>찜 목록</a:t>
                      </a:r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2020-11-10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마이페이지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최근 본 상품</a:t>
                      </a:r>
                      <a:endParaRPr lang="en-US" altLang="ko-KR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2020-11-11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err="1" smtClean="0"/>
                        <a:t>내컬렉션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err="1" smtClean="0"/>
                        <a:t>찜목록</a:t>
                      </a:r>
                      <a:r>
                        <a:rPr lang="en-US" altLang="ko-KR" sz="1000" dirty="0" smtClean="0"/>
                        <a:t>) </a:t>
                      </a:r>
                      <a:r>
                        <a:rPr lang="ko-KR" altLang="en-US" sz="1000" dirty="0" smtClean="0"/>
                        <a:t>디자인 변경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2020-12-14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마이페이지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ko-KR" altLang="en-US" sz="10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쿠폰북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2020-12-23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err="1" smtClean="0"/>
                        <a:t>마이페이지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err="1" smtClean="0"/>
                        <a:t>찜목록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err="1" smtClean="0"/>
                        <a:t>주변맵찜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err="1" smtClean="0"/>
                        <a:t>캐시리워드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9207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마이페이지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189891171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82054" y="2924944"/>
            <a:ext cx="6179897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100" b="1" dirty="0" smtClean="0"/>
              <a:t>2020.09.09</a:t>
            </a:r>
          </a:p>
          <a:p>
            <a:r>
              <a:rPr lang="ko-KR" altLang="en-US" sz="2100" b="1" dirty="0" err="1" smtClean="0"/>
              <a:t>모바일</a:t>
            </a:r>
            <a:r>
              <a:rPr lang="en-US" altLang="ko-KR" sz="2100" b="1" dirty="0" smtClean="0"/>
              <a:t>_</a:t>
            </a:r>
            <a:r>
              <a:rPr lang="ko-KR" altLang="en-US" sz="2100" b="1" dirty="0"/>
              <a:t>우주인</a:t>
            </a:r>
            <a:r>
              <a:rPr lang="en-US" altLang="ko-KR" sz="2100" b="1" dirty="0"/>
              <a:t>_</a:t>
            </a:r>
            <a:r>
              <a:rPr lang="ko-KR" altLang="en-US" sz="2100" b="1" dirty="0"/>
              <a:t>추천인 코드 소개팝업 텍스트 변경</a:t>
            </a:r>
          </a:p>
        </p:txBody>
      </p:sp>
    </p:spTree>
    <p:extLst>
      <p:ext uri="{BB962C8B-B14F-4D97-AF65-F5344CB8AC3E}">
        <p14:creationId xmlns:p14="http://schemas.microsoft.com/office/powerpoint/2010/main" val="375872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52367"/>
            <a:ext cx="2520000" cy="448224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7" y="1452367"/>
            <a:ext cx="2520000" cy="448224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마이페이지</a:t>
            </a:r>
            <a:endParaRPr lang="en-US" altLang="ko-KR" sz="1600" b="1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t"/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텍스트 </a:t>
            </a:r>
            <a:r>
              <a:rPr lang="ko-KR" altLang="en-US" sz="1000" b="1" dirty="0">
                <a:solidFill>
                  <a:schemeClr val="tx1"/>
                </a:solidFill>
              </a:rPr>
              <a:t>변경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하위멤버를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나의 친구를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하위 멤버의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나의 친구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하위 멤버 모집방법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나의 친구 모집방법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나의 하위 멤버로 등록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!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&gt;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‘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나의 친구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’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로 등록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!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5450" y="631721"/>
            <a:ext cx="31951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우주인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멤버정보관리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추천인 코드 소개팝업</a:t>
            </a:r>
            <a:endParaRPr lang="en-US" altLang="ko-KR" sz="1200" b="1" dirty="0" smtClean="0"/>
          </a:p>
        </p:txBody>
      </p:sp>
      <p:sp>
        <p:nvSpPr>
          <p:cNvPr id="16" name="직사각형 15"/>
          <p:cNvSpPr/>
          <p:nvPr/>
        </p:nvSpPr>
        <p:spPr>
          <a:xfrm flipV="1">
            <a:off x="4782203" y="2780928"/>
            <a:ext cx="576064" cy="21602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531695" y="254507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79461" y="316709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774090" y="374316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③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44768" y="476320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0" name="직사각형 19"/>
          <p:cNvSpPr/>
          <p:nvPr/>
        </p:nvSpPr>
        <p:spPr>
          <a:xfrm flipV="1">
            <a:off x="4243663" y="3212976"/>
            <a:ext cx="576064" cy="21602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 flipV="1">
            <a:off x="4086052" y="3789040"/>
            <a:ext cx="840165" cy="21602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 flipV="1">
            <a:off x="4208970" y="4763206"/>
            <a:ext cx="1509336" cy="2619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오른쪽 화살표 30"/>
          <p:cNvSpPr/>
          <p:nvPr/>
        </p:nvSpPr>
        <p:spPr>
          <a:xfrm>
            <a:off x="3203848" y="3429000"/>
            <a:ext cx="288032" cy="25485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 flipV="1">
            <a:off x="588214" y="3429000"/>
            <a:ext cx="959449" cy="36004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867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78083" y="2924944"/>
            <a:ext cx="3587842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100" b="1" dirty="0" smtClean="0"/>
              <a:t>2020.09.16</a:t>
            </a:r>
          </a:p>
          <a:p>
            <a:r>
              <a:rPr lang="ko-KR" altLang="en-US" sz="2100" b="1" dirty="0" err="1" smtClean="0"/>
              <a:t>모바일</a:t>
            </a:r>
            <a:r>
              <a:rPr lang="en-US" altLang="ko-KR" sz="2100" b="1" dirty="0" smtClean="0"/>
              <a:t>_</a:t>
            </a:r>
            <a:r>
              <a:rPr lang="ko-KR" altLang="en-US" sz="2100" b="1" dirty="0" err="1" smtClean="0"/>
              <a:t>마이페이지</a:t>
            </a:r>
            <a:r>
              <a:rPr lang="en-US" altLang="ko-KR" sz="2100" b="1" dirty="0" smtClean="0"/>
              <a:t>&amp;</a:t>
            </a:r>
            <a:r>
              <a:rPr lang="ko-KR" altLang="en-US" sz="2100" b="1" dirty="0" smtClean="0"/>
              <a:t>찜 목록</a:t>
            </a:r>
            <a:endParaRPr lang="ko-KR" altLang="en-US" sz="2100" b="1" dirty="0"/>
          </a:p>
        </p:txBody>
      </p:sp>
    </p:spTree>
    <p:extLst>
      <p:ext uri="{BB962C8B-B14F-4D97-AF65-F5344CB8AC3E}">
        <p14:creationId xmlns:p14="http://schemas.microsoft.com/office/powerpoint/2010/main" val="148371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988" y="1452367"/>
            <a:ext cx="2520000" cy="44822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마이페이지</a:t>
            </a:r>
            <a:endParaRPr lang="en-US" altLang="ko-KR" sz="1600" b="1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err="1" smtClean="0">
                <a:solidFill>
                  <a:schemeClr val="tx1"/>
                </a:solidFill>
              </a:rPr>
              <a:t>마이페이지</a:t>
            </a:r>
            <a:r>
              <a:rPr lang="en-US" altLang="ko-KR" sz="1000" b="1" dirty="0">
                <a:solidFill>
                  <a:schemeClr val="tx1"/>
                </a:solidFill>
              </a:rPr>
              <a:t>_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찜 목록 페이지 추가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*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멤버정보관리 아래에 위치함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5450" y="631721"/>
            <a:ext cx="1199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마이페이지</a:t>
            </a:r>
            <a:r>
              <a:rPr lang="en-US" altLang="ko-KR" sz="1200" b="1" dirty="0" smtClean="0"/>
              <a:t>_01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309779" y="298234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31" name="오른쪽 화살표 30"/>
          <p:cNvSpPr/>
          <p:nvPr/>
        </p:nvSpPr>
        <p:spPr>
          <a:xfrm>
            <a:off x="3203848" y="3429000"/>
            <a:ext cx="288032" cy="25485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 flipV="1">
            <a:off x="3667691" y="3004049"/>
            <a:ext cx="2487297" cy="47082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465961" y="6021288"/>
            <a:ext cx="6631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FF0000"/>
                </a:solidFill>
              </a:rPr>
              <a:t>before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28280" y="6021288"/>
            <a:ext cx="533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accent5"/>
                </a:solidFill>
              </a:rPr>
              <a:t>after</a:t>
            </a:r>
            <a:endParaRPr lang="ko-KR" altLang="en-US" sz="1200" b="1" dirty="0">
              <a:solidFill>
                <a:schemeClr val="accent5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37" y="1452367"/>
            <a:ext cx="2520000" cy="44822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9372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 descr="E:\파일정리\05.멤버스 수정\쿠주선작업\00_수진대리님 디자인\회사에서 가져온 이미지 images\01-2_첫페이지 하단화면_원본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000" y="1455807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1407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첫페이지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하단 </a:t>
            </a:r>
            <a:r>
              <a:rPr lang="en-US" altLang="ko-KR" sz="1200" b="1" dirty="0" smtClean="0"/>
              <a:t>02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t"/>
            <a:r>
              <a:rPr lang="ko-KR" altLang="en-US" sz="1000" b="1" dirty="0" smtClean="0">
                <a:solidFill>
                  <a:schemeClr val="tx1"/>
                </a:solidFill>
              </a:rPr>
              <a:t>⑤</a:t>
            </a: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아이콘 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연결된 새 창이 열림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ko-KR" altLang="en-US" sz="1000" b="1" dirty="0" err="1">
                <a:solidFill>
                  <a:schemeClr val="tx1"/>
                </a:solidFill>
              </a:rPr>
              <a:t>앱다운로드</a:t>
            </a:r>
            <a:r>
              <a:rPr lang="ko-KR" altLang="en-US" sz="1000" b="1" dirty="0">
                <a:solidFill>
                  <a:schemeClr val="tx1"/>
                </a:solidFill>
              </a:rPr>
              <a:t> 주소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-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안드로이드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dirty="0">
                <a:solidFill>
                  <a:schemeClr val="tx1"/>
                </a:solidFill>
              </a:rPr>
              <a:t>https://play.google.com/store/apps/details?id=net.webadsky.coujuseon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-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앱스토어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dirty="0">
                <a:solidFill>
                  <a:schemeClr val="tx1"/>
                </a:solidFill>
              </a:rPr>
              <a:t>https://apps.apple.com/kr/app/%EC%BF%A0%EC%A3%BC%EC%84%A0/id1536706726</a:t>
            </a: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fontAlgn="t"/>
            <a:r>
              <a:rPr lang="en-US" altLang="ko-KR" sz="1000" b="1" dirty="0">
                <a:solidFill>
                  <a:schemeClr val="tx1"/>
                </a:solidFill>
              </a:rPr>
              <a:t>SNS </a:t>
            </a:r>
            <a:r>
              <a:rPr lang="ko-KR" altLang="en-US" sz="1000" b="1" dirty="0">
                <a:solidFill>
                  <a:schemeClr val="tx1"/>
                </a:solidFill>
              </a:rPr>
              <a:t>링크주소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-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인스타그램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dirty="0">
                <a:solidFill>
                  <a:schemeClr val="tx1"/>
                </a:solidFill>
              </a:rPr>
              <a:t>https://www.instagram.com/coujuseon/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-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네이버블로그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dirty="0">
                <a:solidFill>
                  <a:schemeClr val="tx1"/>
                </a:solidFill>
              </a:rPr>
              <a:t>https://blog.naver.com/coujuseon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-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페이스북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dirty="0">
                <a:solidFill>
                  <a:schemeClr val="tx1"/>
                </a:solidFill>
              </a:rPr>
              <a:t>https://www.facebook.com/%EC%BF%A0%EC%A3%BC%EC%84%A0-225698285404151/?modal=admin_todo_tour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endParaRPr lang="en-US" altLang="ko-KR" sz="1000" b="1" dirty="0">
              <a:solidFill>
                <a:schemeClr val="tx1"/>
              </a:solidFill>
            </a:endParaRPr>
          </a:p>
          <a:p>
            <a:pPr fontAlgn="t"/>
            <a:r>
              <a:rPr lang="en-US" altLang="ko-KR" sz="1000" b="1" dirty="0" smtClean="0">
                <a:solidFill>
                  <a:schemeClr val="tx1"/>
                </a:solidFill>
              </a:rPr>
              <a:t>-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카카오플친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</a:rPr>
              <a:t>링크주소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dirty="0">
                <a:solidFill>
                  <a:schemeClr val="tx1"/>
                </a:solidFill>
              </a:rPr>
              <a:t>http://pf.kakao.com/_xcxeNzK</a:t>
            </a:r>
            <a:r>
              <a:rPr lang="ko-KR" altLang="en-US" sz="1000" dirty="0" smtClean="0">
                <a:solidFill>
                  <a:srgbClr val="FF0000"/>
                </a:solidFill>
              </a:rPr>
              <a:t> </a:t>
            </a:r>
            <a:endParaRPr lang="en-US" altLang="ko-KR" sz="1000" dirty="0" smtClean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로그인페이지</a:t>
            </a:r>
            <a:r>
              <a:rPr lang="en-US" altLang="ko-KR" sz="1600" b="1" dirty="0" smtClean="0"/>
              <a:t>_</a:t>
            </a:r>
            <a:r>
              <a:rPr lang="ko-KR" altLang="en-US" sz="1600" b="1" dirty="0" smtClean="0"/>
              <a:t>메인</a:t>
            </a:r>
            <a:endParaRPr lang="en-US" altLang="ko-KR" sz="16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1691680" y="544522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val="42830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000" y="1484784"/>
            <a:ext cx="2520000" cy="44822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마이페이지</a:t>
            </a:r>
            <a:endParaRPr lang="en-US" altLang="ko-KR" sz="1600" b="1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t"/>
            <a:r>
              <a:rPr lang="en-US" altLang="ko-KR" sz="1000" b="1" dirty="0" smtClean="0">
                <a:solidFill>
                  <a:schemeClr val="tx1"/>
                </a:solidFill>
              </a:rPr>
              <a:t>*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♡찜 탭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숙박</a:t>
            </a:r>
            <a:r>
              <a:rPr lang="en-US" altLang="ko-KR" sz="1000" b="1" dirty="0">
                <a:solidFill>
                  <a:schemeClr val="tx1"/>
                </a:solidFill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</a:rPr>
              <a:t>티켓 상세페이지에서 </a:t>
            </a:r>
            <a:r>
              <a:rPr lang="ko-KR" altLang="en-US" sz="1000" b="1" dirty="0" err="1">
                <a:solidFill>
                  <a:schemeClr val="tx1"/>
                </a:solidFill>
              </a:rPr>
              <a:t>찜하기를</a:t>
            </a:r>
            <a:r>
              <a:rPr lang="ko-KR" altLang="en-US" sz="1000" b="1" dirty="0">
                <a:solidFill>
                  <a:schemeClr val="tx1"/>
                </a:solidFill>
              </a:rPr>
              <a:t> 클릭한 상품만 저장됨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*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주변맵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♡</a:t>
            </a:r>
            <a:r>
              <a:rPr lang="ko-KR" altLang="en-US" sz="1000" b="1" dirty="0">
                <a:solidFill>
                  <a:schemeClr val="tx1"/>
                </a:solidFill>
              </a:rPr>
              <a:t>찜 탭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chemeClr val="tx1"/>
                </a:solidFill>
              </a:rPr>
              <a:t>숙박</a:t>
            </a:r>
            <a:r>
              <a:rPr lang="en-US" altLang="ko-KR" sz="1000" b="1" dirty="0">
                <a:solidFill>
                  <a:schemeClr val="tx1"/>
                </a:solidFill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</a:rPr>
              <a:t>티켓 상세페이지</a:t>
            </a:r>
            <a:r>
              <a:rPr lang="en-US" altLang="ko-KR" sz="1000" b="1" dirty="0">
                <a:solidFill>
                  <a:schemeClr val="tx1"/>
                </a:solidFill>
              </a:rPr>
              <a:t>_</a:t>
            </a:r>
            <a:r>
              <a:rPr lang="ko-KR" altLang="en-US" sz="1000" b="1" dirty="0" err="1">
                <a:solidFill>
                  <a:schemeClr val="tx1"/>
                </a:solidFill>
              </a:rPr>
              <a:t>주변맵에서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 err="1">
                <a:solidFill>
                  <a:schemeClr val="tx1"/>
                </a:solidFill>
              </a:rPr>
              <a:t>찜하기를</a:t>
            </a:r>
            <a:r>
              <a:rPr lang="ko-KR" altLang="en-US" sz="1000" b="1" dirty="0">
                <a:solidFill>
                  <a:schemeClr val="tx1"/>
                </a:solidFill>
              </a:rPr>
              <a:t> 클릭한 상품만 저장됨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찜 상품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갯수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제한 없음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저장 기간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찜 상품 목록 삭제 전 또는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실상품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삭제 전까지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fontAlgn="t"/>
            <a:endParaRPr lang="en-US" altLang="ko-KR" sz="1000" b="1" dirty="0" smtClean="0">
              <a:solidFill>
                <a:schemeClr val="tx1"/>
              </a:solidFill>
            </a:endParaRPr>
          </a:p>
          <a:p>
            <a:pPr fontAlgn="t"/>
            <a:r>
              <a:rPr lang="en-US" altLang="ko-KR" sz="1000" b="1" dirty="0" smtClean="0">
                <a:solidFill>
                  <a:srgbClr val="FF0000"/>
                </a:solidFill>
              </a:rPr>
              <a:t>*</a:t>
            </a:r>
            <a:r>
              <a:rPr lang="ko-KR" altLang="en-US" sz="1000" b="1" dirty="0">
                <a:solidFill>
                  <a:srgbClr val="FF0000"/>
                </a:solidFill>
              </a:rPr>
              <a:t>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찜 목록 페이지 진입 시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찜 상품 리스트의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실상품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여부를 확인하여 없으면 자동으로 안보이게 함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찜 목록을 보는 도중에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실상품이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삭제가 되었고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사용자가 그 상품을 클릭한 경우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alert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텍스트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해당 상품은 마감 되었습니다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5450" y="631721"/>
            <a:ext cx="17924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마이페이지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err="1" smtClean="0"/>
              <a:t>찜목록</a:t>
            </a:r>
            <a:r>
              <a:rPr lang="en-US" altLang="ko-KR" sz="1200" b="1" dirty="0" smtClean="0"/>
              <a:t>_02</a:t>
            </a:r>
          </a:p>
        </p:txBody>
      </p:sp>
    </p:spTree>
    <p:extLst>
      <p:ext uri="{BB962C8B-B14F-4D97-AF65-F5344CB8AC3E}">
        <p14:creationId xmlns:p14="http://schemas.microsoft.com/office/powerpoint/2010/main" val="112005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000" y="1484784"/>
            <a:ext cx="2520000" cy="44822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마이페이지</a:t>
            </a:r>
            <a:endParaRPr lang="en-US" altLang="ko-KR" sz="1600" b="1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t"/>
            <a:r>
              <a:rPr lang="en-US" altLang="ko-KR" sz="1000" b="1" dirty="0" smtClean="0">
                <a:solidFill>
                  <a:schemeClr val="tx1"/>
                </a:solidFill>
              </a:rPr>
              <a:t>*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숙박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티켓 상세페이지에서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찜하기를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클릭한 상품만 저장됨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fontAlgn="t"/>
            <a:endParaRPr lang="en-US" altLang="ko-KR" sz="1000" b="1" dirty="0">
              <a:solidFill>
                <a:schemeClr val="tx1"/>
              </a:solidFill>
            </a:endParaRPr>
          </a:p>
          <a:p>
            <a:pPr fontAlgn="t"/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표시되는 상품 정보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대표이미지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티켓종류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지역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제목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 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가격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해당 상품 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해당 상품 상세페이지로 이동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해당 상품만 선택하여 삭제할 수 있음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아이콘이 활성화로 변경됨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찜 상품 삭제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해당 상품 상세페이지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_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찜 아이콘이 비활성화 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상품이 모두 선택되었을 때 전체선택 아이콘이 활성화로 변경됨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전체선택 아이콘 활성화 후 비활성화하면 선택되었던 상품 모두 선택 해제됨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해당 상품 리스트 영역만 스크롤 적용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5450" y="631721"/>
            <a:ext cx="23086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마이페이지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err="1" smtClean="0"/>
              <a:t>찜목록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♡찜 탭</a:t>
            </a:r>
            <a:r>
              <a:rPr lang="en-US" altLang="ko-KR" sz="1200" b="1" dirty="0" smtClean="0"/>
              <a:t>_02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24893" y="314096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flipV="1">
            <a:off x="2339752" y="3140968"/>
            <a:ext cx="2199544" cy="79208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03648" y="41271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②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732670" y="4281058"/>
            <a:ext cx="39105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052000" y="2492896"/>
            <a:ext cx="2487296" cy="3096344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403648" y="499185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③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732670" y="5145741"/>
            <a:ext cx="29222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80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000" y="1484784"/>
            <a:ext cx="2520000" cy="44822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마이페이지</a:t>
            </a:r>
            <a:endParaRPr lang="en-US" altLang="ko-KR" sz="1600" b="1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t"/>
            <a:r>
              <a:rPr lang="en-US" altLang="ko-KR" sz="1000" b="1" dirty="0" smtClean="0">
                <a:solidFill>
                  <a:schemeClr val="tx1"/>
                </a:solidFill>
              </a:rPr>
              <a:t>*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숙박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티켓 </a:t>
            </a:r>
            <a:r>
              <a:rPr lang="ko-KR" altLang="en-US" sz="1000" b="1" dirty="0">
                <a:solidFill>
                  <a:schemeClr val="tx1"/>
                </a:solidFill>
              </a:rPr>
              <a:t>상세페이지</a:t>
            </a:r>
            <a:r>
              <a:rPr lang="en-US" altLang="ko-KR" sz="1000" b="1" dirty="0">
                <a:solidFill>
                  <a:schemeClr val="tx1"/>
                </a:solidFill>
              </a:rPr>
              <a:t>_</a:t>
            </a:r>
            <a:r>
              <a:rPr lang="ko-KR" altLang="en-US" sz="1000" b="1" dirty="0" err="1">
                <a:solidFill>
                  <a:schemeClr val="tx1"/>
                </a:solidFill>
              </a:rPr>
              <a:t>주변맵에서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 err="1">
                <a:solidFill>
                  <a:schemeClr val="tx1"/>
                </a:solidFill>
              </a:rPr>
              <a:t>찜하기를</a:t>
            </a:r>
            <a:r>
              <a:rPr lang="ko-KR" altLang="en-US" sz="1000" b="1" dirty="0">
                <a:solidFill>
                  <a:schemeClr val="tx1"/>
                </a:solidFill>
              </a:rPr>
              <a:t> 클릭한 상품만 저장됨</a:t>
            </a:r>
            <a:r>
              <a:rPr lang="en-US" altLang="ko-KR" sz="1000" b="1" dirty="0">
                <a:solidFill>
                  <a:schemeClr val="tx1"/>
                </a:solidFill>
              </a:rPr>
              <a:t>.</a:t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* </a:t>
            </a:r>
            <a:r>
              <a:rPr lang="ko-KR" altLang="en-US" sz="1000" b="1" dirty="0" err="1">
                <a:solidFill>
                  <a:schemeClr val="tx1"/>
                </a:solidFill>
              </a:rPr>
              <a:t>주변맵의</a:t>
            </a:r>
            <a:r>
              <a:rPr lang="ko-KR" altLang="en-US" sz="1000" b="1" dirty="0">
                <a:solidFill>
                  <a:schemeClr val="tx1"/>
                </a:solidFill>
              </a:rPr>
              <a:t> 기준점이 된 상품의 위치를 기준으로 찜 상품이 저장됨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fontAlgn="t"/>
            <a:endParaRPr lang="en-US" altLang="ko-KR" sz="1000" b="1" dirty="0" smtClean="0">
              <a:solidFill>
                <a:schemeClr val="tx1"/>
              </a:solidFill>
            </a:endParaRPr>
          </a:p>
          <a:p>
            <a:pPr fontAlgn="t"/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>
                <a:solidFill>
                  <a:schemeClr val="tx1"/>
                </a:solidFill>
              </a:rPr>
              <a:t>표시되는 상품 정보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chemeClr val="tx1"/>
                </a:solidFill>
              </a:rPr>
              <a:t>대표이미지</a:t>
            </a:r>
            <a:r>
              <a:rPr lang="en-US" altLang="ko-KR" sz="1000" b="1" dirty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기준점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</a:rPr>
              <a:t>제목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가격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fontAlgn="t"/>
            <a:endParaRPr lang="en-US" altLang="ko-KR" sz="1000" b="1" dirty="0">
              <a:solidFill>
                <a:schemeClr val="tx1"/>
              </a:solidFill>
            </a:endParaRPr>
          </a:p>
          <a:p>
            <a:pPr marL="171450" indent="-171450" fontAlgn="t">
              <a:buFont typeface="Arial" panose="020B0604020202020204" pitchFamily="34" charset="0"/>
              <a:buChar char="•"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해당 상품이 찜이 된 기준점을 표시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기준점 텍스트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기준점이 되는 상품 제목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+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주변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기준점 상품 제목이 길 경우 최대영역을 넘을 때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…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으로 표시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설명이미지 참조</a:t>
            </a:r>
            <a:r>
              <a:rPr lang="en-US" altLang="ko-KR" sz="1000" b="1" dirty="0">
                <a:solidFill>
                  <a:srgbClr val="FF0000"/>
                </a:solidFill>
              </a:rPr>
              <a:t>)</a:t>
            </a: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 smtClean="0">
              <a:solidFill>
                <a:srgbClr val="FF0000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rgbClr val="FF0000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해당 상품 </a:t>
            </a:r>
            <a:r>
              <a:rPr lang="ko-KR" altLang="en-US" sz="1000" b="1" dirty="0">
                <a:solidFill>
                  <a:schemeClr val="tx1"/>
                </a:solidFill>
              </a:rPr>
              <a:t>리스트 영역만 스크롤 적용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5450" y="631721"/>
            <a:ext cx="30235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마이페이지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err="1" smtClean="0"/>
              <a:t>찜목록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주변</a:t>
            </a:r>
            <a:r>
              <a:rPr lang="en-US" altLang="ko-KR" sz="1200" b="1" dirty="0" smtClean="0"/>
              <a:t>MAP </a:t>
            </a:r>
            <a:r>
              <a:rPr lang="ko-KR" altLang="en-US" sz="1200" b="1" dirty="0" smtClean="0"/>
              <a:t>♡찜 탭</a:t>
            </a:r>
            <a:r>
              <a:rPr lang="en-US" altLang="ko-KR" sz="1200" b="1" dirty="0" smtClean="0"/>
              <a:t>_03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27878" y="24830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03648" y="412717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②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732670" y="4281058"/>
            <a:ext cx="31933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2052000" y="2492896"/>
            <a:ext cx="2487296" cy="3096344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2987824" y="2636912"/>
            <a:ext cx="19442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09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마이페이지</a:t>
            </a:r>
            <a:endParaRPr lang="en-US" altLang="ko-KR" sz="1600" b="1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t"/>
            <a:r>
              <a:rPr lang="en-US" altLang="ko-KR" sz="1000" b="1" dirty="0" smtClean="0">
                <a:solidFill>
                  <a:schemeClr val="tx1"/>
                </a:solidFill>
              </a:rPr>
              <a:t>*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숙박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티켓 상세페이지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_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주변맵에서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 err="1">
                <a:solidFill>
                  <a:schemeClr val="tx1"/>
                </a:solidFill>
              </a:rPr>
              <a:t>찜하기를</a:t>
            </a:r>
            <a:r>
              <a:rPr lang="ko-KR" altLang="en-US" sz="1000" b="1" dirty="0">
                <a:solidFill>
                  <a:schemeClr val="tx1"/>
                </a:solidFill>
              </a:rPr>
              <a:t> 클릭한 상품만 저장됨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주변맵의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기준점이 된 상품의 위치를 기준으로 찜 상품이 저장됨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 A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와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B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상품의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주변맵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반경이 중첩되는 곳에 위치한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C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상품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fontAlgn="t"/>
            <a:r>
              <a:rPr lang="en-US" altLang="ko-KR" sz="1000" b="1" dirty="0" smtClean="0">
                <a:solidFill>
                  <a:schemeClr val="tx1"/>
                </a:solidFill>
              </a:rPr>
              <a:t>: A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와</a:t>
            </a: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B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위치 기준으로 각각 찜 저장이 가능함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rgbClr val="FF0000"/>
                </a:solidFill>
              </a:rPr>
              <a:t>→ 따라서 기준점에 따라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  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해당 찜 상품이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주변맵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찜 탭에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  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중복 저장될 수 있음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상품 클릭 시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,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해당 상품 상세페이지로 이동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5450" y="631721"/>
            <a:ext cx="30235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마이페이지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err="1" smtClean="0"/>
              <a:t>찜목록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주변</a:t>
            </a:r>
            <a:r>
              <a:rPr lang="en-US" altLang="ko-KR" sz="1200" b="1" dirty="0" smtClean="0"/>
              <a:t>MAP </a:t>
            </a:r>
            <a:r>
              <a:rPr lang="ko-KR" altLang="en-US" sz="1200" b="1" dirty="0" smtClean="0"/>
              <a:t>♡찜 탭</a:t>
            </a:r>
            <a:r>
              <a:rPr lang="en-US" altLang="ko-KR" sz="1200" b="1" dirty="0" smtClean="0"/>
              <a:t>_03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12" y="1484784"/>
            <a:ext cx="2520000" cy="44822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0" name="타원 19"/>
          <p:cNvSpPr/>
          <p:nvPr/>
        </p:nvSpPr>
        <p:spPr>
          <a:xfrm>
            <a:off x="3276289" y="1950384"/>
            <a:ext cx="1728192" cy="1728192"/>
          </a:xfrm>
          <a:prstGeom prst="ellipse">
            <a:avLst/>
          </a:prstGeom>
          <a:solidFill>
            <a:schemeClr val="accent5">
              <a:alpha val="10000"/>
            </a:schemeClr>
          </a:solidFill>
          <a:ln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4453016" y="1950384"/>
            <a:ext cx="1728192" cy="1728192"/>
          </a:xfrm>
          <a:prstGeom prst="ellipse">
            <a:avLst/>
          </a:prstGeom>
          <a:solidFill>
            <a:schemeClr val="accent6">
              <a:alpha val="10000"/>
            </a:schemeClr>
          </a:solidFill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342303" y="2628943"/>
            <a:ext cx="1157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accent5"/>
                </a:solidFill>
              </a:rPr>
              <a:t>A. </a:t>
            </a:r>
            <a:r>
              <a:rPr lang="ko-KR" altLang="en-US" sz="1200" b="1" dirty="0" err="1" smtClean="0">
                <a:solidFill>
                  <a:schemeClr val="accent5"/>
                </a:solidFill>
              </a:rPr>
              <a:t>아쿠아리움</a:t>
            </a:r>
            <a:endParaRPr lang="en-US" altLang="ko-KR" sz="1200" b="1" dirty="0" smtClean="0">
              <a:solidFill>
                <a:schemeClr val="accent5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89985" y="2651369"/>
            <a:ext cx="994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accent6"/>
                </a:solidFill>
              </a:rPr>
              <a:t>B. </a:t>
            </a:r>
            <a:r>
              <a:rPr lang="ko-KR" altLang="en-US" sz="1200" b="1" dirty="0" smtClean="0">
                <a:solidFill>
                  <a:schemeClr val="accent6"/>
                </a:solidFill>
              </a:rPr>
              <a:t>끌림</a:t>
            </a:r>
            <a:r>
              <a:rPr lang="en-US" altLang="ko-KR" sz="1200" b="1" dirty="0" smtClean="0">
                <a:solidFill>
                  <a:schemeClr val="accent6"/>
                </a:solidFill>
              </a:rPr>
              <a:t>36.5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35597" y="3937947"/>
            <a:ext cx="1816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C. </a:t>
            </a:r>
            <a:r>
              <a:rPr lang="ko-KR" altLang="en-US" sz="1200" b="1" dirty="0" smtClean="0"/>
              <a:t>제주 </a:t>
            </a:r>
            <a:r>
              <a:rPr lang="ko-KR" altLang="en-US" sz="1200" b="1" dirty="0" err="1" smtClean="0"/>
              <a:t>코바다이빙스쿨</a:t>
            </a:r>
            <a:endParaRPr lang="en-US" altLang="ko-KR" sz="1200" b="1" dirty="0" smtClean="0"/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4525040" y="2419915"/>
            <a:ext cx="333226" cy="1785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4541493" y="2537481"/>
            <a:ext cx="377709" cy="21602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4541493" y="2706468"/>
            <a:ext cx="377709" cy="21602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V="1">
            <a:off x="4541493" y="2868486"/>
            <a:ext cx="377709" cy="21602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4597032" y="3049613"/>
            <a:ext cx="322170" cy="1969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4741048" y="3265637"/>
            <a:ext cx="0" cy="5569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040094" y="1472605"/>
            <a:ext cx="1380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err="1" smtClean="0">
                <a:solidFill>
                  <a:srgbClr val="FF0000"/>
                </a:solidFill>
              </a:rPr>
              <a:t>주변맵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 반경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5km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777929" y="442041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 flipV="1">
            <a:off x="274611" y="3140968"/>
            <a:ext cx="2520001" cy="158417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254727" y="4379561"/>
            <a:ext cx="3382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*</a:t>
            </a:r>
            <a:r>
              <a:rPr lang="ko-KR" altLang="en-US" sz="1200" b="1" dirty="0" smtClean="0"/>
              <a:t>기준점 따라 </a:t>
            </a:r>
            <a:r>
              <a:rPr lang="en-US" altLang="ko-KR" sz="1200" b="1" dirty="0" smtClean="0"/>
              <a:t>C </a:t>
            </a:r>
            <a:r>
              <a:rPr lang="ko-KR" altLang="en-US" sz="1200" b="1" dirty="0" smtClean="0"/>
              <a:t>상품이 중복 저장됨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/>
            </a:r>
            <a:br>
              <a:rPr lang="en-US" altLang="ko-KR" sz="1200" b="1" dirty="0" smtClean="0">
                <a:solidFill>
                  <a:srgbClr val="FF0000"/>
                </a:solidFill>
              </a:rPr>
            </a:br>
            <a:r>
              <a:rPr lang="en-US" altLang="ko-KR" sz="1200" b="1" dirty="0" smtClean="0">
                <a:solidFill>
                  <a:srgbClr val="FF0000"/>
                </a:solidFill>
              </a:rPr>
              <a:t>1) </a:t>
            </a:r>
            <a:r>
              <a:rPr lang="ko-KR" altLang="en-US" sz="1200" b="1" dirty="0" err="1" smtClean="0">
                <a:solidFill>
                  <a:srgbClr val="FF0000"/>
                </a:solidFill>
              </a:rPr>
              <a:t>아쿠아리움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 주변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_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제주 </a:t>
            </a:r>
            <a:r>
              <a:rPr lang="ko-KR" altLang="en-US" sz="1200" b="1" dirty="0" err="1" smtClean="0">
                <a:solidFill>
                  <a:srgbClr val="FF0000"/>
                </a:solidFill>
              </a:rPr>
              <a:t>코바다이빙스쿨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 상품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2)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끌림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36.5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주변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_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제주 </a:t>
            </a:r>
            <a:r>
              <a:rPr lang="ko-KR" altLang="en-US" sz="1200" b="1" dirty="0" err="1" smtClean="0">
                <a:solidFill>
                  <a:srgbClr val="FF0000"/>
                </a:solidFill>
              </a:rPr>
              <a:t>코바다이빙스쿨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 상품</a:t>
            </a:r>
            <a:endParaRPr lang="en-US" altLang="ko-KR" sz="12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75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38" y="1493565"/>
            <a:ext cx="2520000" cy="44822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마이페이지</a:t>
            </a:r>
            <a:endParaRPr lang="en-US" altLang="ko-KR" sz="1600" b="1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t"/>
            <a:r>
              <a:rPr lang="en-US" altLang="ko-KR" sz="1000" b="1" dirty="0" smtClean="0">
                <a:solidFill>
                  <a:schemeClr val="tx1"/>
                </a:solidFill>
              </a:rPr>
              <a:t>*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찜 탭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주변맵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찜 탭에 상품이 없을 경우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텍스트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찜한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상품이 없습니다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관심있는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상품을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찜해서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모아보세요</a:t>
            </a:r>
            <a:r>
              <a:rPr lang="en-US" altLang="ko-KR" sz="1000" b="1" dirty="0">
                <a:solidFill>
                  <a:srgbClr val="FF0000"/>
                </a:solidFill>
              </a:rPr>
              <a:t>.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5450" y="631721"/>
            <a:ext cx="2462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마이페이지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err="1" smtClean="0"/>
              <a:t>찜목록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상품 없음</a:t>
            </a:r>
            <a:r>
              <a:rPr lang="en-US" altLang="ko-KR" sz="1200" b="1" dirty="0" smtClean="0"/>
              <a:t>_04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27878" y="234888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4211960" y="2502769"/>
            <a:ext cx="7200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32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9207" y="2924944"/>
            <a:ext cx="4105612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100" b="1" dirty="0" smtClean="0"/>
              <a:t>2020.11.10</a:t>
            </a:r>
          </a:p>
          <a:p>
            <a:pPr algn="ctr">
              <a:lnSpc>
                <a:spcPct val="150000"/>
              </a:lnSpc>
            </a:pPr>
            <a:r>
              <a:rPr lang="ko-KR" altLang="en-US" sz="2100" b="1" dirty="0" err="1" smtClean="0"/>
              <a:t>모바일</a:t>
            </a:r>
            <a:r>
              <a:rPr lang="en-US" altLang="ko-KR" sz="2100" b="1" dirty="0" smtClean="0"/>
              <a:t>_</a:t>
            </a:r>
            <a:r>
              <a:rPr lang="ko-KR" altLang="en-US" sz="2100" b="1" dirty="0" err="1" smtClean="0"/>
              <a:t>마이페이지</a:t>
            </a:r>
            <a:r>
              <a:rPr lang="en-US" altLang="ko-KR" sz="2100" b="1" dirty="0" smtClean="0"/>
              <a:t>_</a:t>
            </a:r>
            <a:r>
              <a:rPr lang="ko-KR" altLang="en-US" sz="2100" b="1" dirty="0" smtClean="0"/>
              <a:t>최근 본 상품</a:t>
            </a:r>
            <a:endParaRPr lang="en-US" altLang="ko-KR" sz="2100" b="1" dirty="0" smtClean="0"/>
          </a:p>
        </p:txBody>
      </p:sp>
    </p:spTree>
    <p:extLst>
      <p:ext uri="{BB962C8B-B14F-4D97-AF65-F5344CB8AC3E}">
        <p14:creationId xmlns:p14="http://schemas.microsoft.com/office/powerpoint/2010/main" val="55259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ker4\Desktop\images\모바일_마이페이지_최근본상품\01_마이페이지_원본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174" y="1446687"/>
            <a:ext cx="2520000" cy="448224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1481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마이페이지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리스트</a:t>
            </a:r>
            <a:endParaRPr lang="en-US" altLang="ko-KR" sz="1200" b="1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마이페이지</a:t>
            </a:r>
            <a:endParaRPr lang="en-US" altLang="ko-KR" sz="1600" b="1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텍스트변경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err="1" smtClean="0">
                <a:solidFill>
                  <a:schemeClr val="tx1"/>
                </a:solidFill>
              </a:rPr>
              <a:t>찜목록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내 컬렉션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최근 본 상품 카테고리 추가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내 컬렉션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–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주문관리 사이에 위치</a:t>
            </a:r>
            <a:endParaRPr lang="en-US" altLang="ko-KR" sz="1000" b="1" dirty="0" smtClean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flipH="1">
            <a:off x="2267744" y="2967727"/>
            <a:ext cx="2448272" cy="360039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880168" y="301998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2" name="직사각형 11"/>
          <p:cNvSpPr/>
          <p:nvPr/>
        </p:nvSpPr>
        <p:spPr>
          <a:xfrm flipH="1">
            <a:off x="2267744" y="3332487"/>
            <a:ext cx="2448272" cy="360039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880168" y="338474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②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92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er4\Desktop\images\모바일_마이페이지_최근본상품\02_마이페이지_최근본상품_원본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830" y="1450485"/>
            <a:ext cx="2520000" cy="449422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1898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마이페이지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최근 본 상품</a:t>
            </a:r>
            <a:endParaRPr lang="en-US" altLang="ko-KR" sz="1200" b="1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마이페이지</a:t>
            </a:r>
            <a:endParaRPr lang="en-US" altLang="ko-KR" sz="1600" b="1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숙박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티켓 구분 </a:t>
            </a:r>
            <a:r>
              <a:rPr lang="ko-KR" altLang="en-US" sz="1000" b="1" dirty="0">
                <a:solidFill>
                  <a:schemeClr val="tx1"/>
                </a:solidFill>
              </a:rPr>
              <a:t>없이 최근에 본 상품 순으로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최상단에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</a:rPr>
              <a:t>위치하며 최대 </a:t>
            </a:r>
            <a:r>
              <a:rPr lang="en-US" altLang="ko-KR" sz="1000" b="1" dirty="0">
                <a:solidFill>
                  <a:schemeClr val="tx1"/>
                </a:solidFill>
              </a:rPr>
              <a:t>12</a:t>
            </a:r>
            <a:r>
              <a:rPr lang="ko-KR" altLang="en-US" sz="1000" b="1" dirty="0">
                <a:solidFill>
                  <a:schemeClr val="tx1"/>
                </a:solidFill>
              </a:rPr>
              <a:t>개 상품만 저장함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*12</a:t>
            </a:r>
            <a:r>
              <a:rPr lang="ko-KR" altLang="en-US" sz="1000" b="1" dirty="0">
                <a:solidFill>
                  <a:schemeClr val="tx1"/>
                </a:solidFill>
              </a:rPr>
              <a:t>개 이상 상품을 볼 경우 오래된 상품 순으로 자동 삭제함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상품 제목이 길경우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다음 줄에 표시함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상품 </a:t>
            </a:r>
            <a:r>
              <a:rPr lang="ko-KR" altLang="en-US" sz="1000" b="1" dirty="0">
                <a:solidFill>
                  <a:schemeClr val="tx1"/>
                </a:solidFill>
              </a:rPr>
              <a:t>클릭 시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</a:rPr>
              <a:t>해당 상품페이지로 이동함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*</a:t>
            </a:r>
            <a:r>
              <a:rPr lang="ko-KR" altLang="en-US" sz="1000" b="1" dirty="0">
                <a:solidFill>
                  <a:schemeClr val="tx1"/>
                </a:solidFill>
              </a:rPr>
              <a:t>클릭한 상품이 삭제되었을 경우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alert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텍스트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000" b="1" dirty="0">
                <a:solidFill>
                  <a:srgbClr val="FF0000"/>
                </a:solidFill>
              </a:rPr>
              <a:t>잘못된 접근 경로입니다</a:t>
            </a:r>
            <a:r>
              <a:rPr lang="en-US" altLang="ko-KR" sz="1000" b="1" dirty="0">
                <a:solidFill>
                  <a:srgbClr val="FF0000"/>
                </a:solidFill>
              </a:rPr>
              <a:t>.</a:t>
            </a:r>
            <a:br>
              <a:rPr lang="en-US" altLang="ko-KR" sz="1000" b="1" dirty="0">
                <a:solidFill>
                  <a:srgbClr val="FF0000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/>
            </a:r>
            <a:br>
              <a:rPr lang="en-US" altLang="ko-KR" sz="1000" b="1" dirty="0">
                <a:solidFill>
                  <a:srgbClr val="FF0000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:</a:t>
            </a:r>
            <a:r>
              <a:rPr lang="en-US" altLang="ko-KR" sz="1000" b="1" dirty="0">
                <a:solidFill>
                  <a:srgbClr val="FF0000"/>
                </a:solidFill>
              </a:rPr>
              <a:t> </a:t>
            </a:r>
            <a:r>
              <a:rPr lang="ko-KR" altLang="en-US" sz="1000" b="1" dirty="0">
                <a:solidFill>
                  <a:srgbClr val="FF0000"/>
                </a:solidFill>
              </a:rPr>
              <a:t>확인 클릭 시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최근 본 상품 페이지가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새로고침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됨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*</a:t>
            </a:r>
            <a:r>
              <a:rPr lang="ko-KR" altLang="en-US" sz="1000" b="1" dirty="0">
                <a:solidFill>
                  <a:schemeClr val="tx1"/>
                </a:solidFill>
              </a:rPr>
              <a:t>최근 본 상품 데이터는 디바이스 </a:t>
            </a:r>
            <a:r>
              <a:rPr lang="ko-KR" altLang="en-US" sz="1000" b="1" dirty="0" err="1">
                <a:solidFill>
                  <a:schemeClr val="tx1"/>
                </a:solidFill>
              </a:rPr>
              <a:t>쿠키값을</a:t>
            </a:r>
            <a:r>
              <a:rPr lang="ko-KR" altLang="en-US" sz="1000" b="1" dirty="0">
                <a:solidFill>
                  <a:schemeClr val="tx1"/>
                </a:solidFill>
              </a:rPr>
              <a:t> 기준으로 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*</a:t>
            </a:r>
            <a:r>
              <a:rPr lang="ko-KR" altLang="en-US" sz="1000" b="1" dirty="0">
                <a:solidFill>
                  <a:schemeClr val="tx1"/>
                </a:solidFill>
              </a:rPr>
              <a:t>상품이 없어진 경우 최근 본 상품에 등록하지 않음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최근 </a:t>
            </a:r>
            <a:r>
              <a:rPr lang="ko-KR" altLang="en-US" sz="1000" b="1" dirty="0">
                <a:solidFill>
                  <a:schemeClr val="tx1"/>
                </a:solidFill>
              </a:rPr>
              <a:t>본 상품의 유지되는 유효 기간은 해당 </a:t>
            </a:r>
            <a:r>
              <a:rPr lang="ko-KR" altLang="en-US" sz="1000" b="1" dirty="0" err="1">
                <a:solidFill>
                  <a:schemeClr val="tx1"/>
                </a:solidFill>
              </a:rPr>
              <a:t>쿠키값이</a:t>
            </a:r>
            <a:r>
              <a:rPr lang="ko-KR" altLang="en-US" sz="1000" b="1" dirty="0">
                <a:solidFill>
                  <a:schemeClr val="tx1"/>
                </a:solidFill>
              </a:rPr>
              <a:t> 있는 한 유지되며</a:t>
            </a:r>
            <a:r>
              <a:rPr lang="en-US" altLang="ko-KR" sz="1000" b="1" dirty="0">
                <a:solidFill>
                  <a:schemeClr val="tx1"/>
                </a:solidFill>
              </a:rPr>
              <a:t>,  </a:t>
            </a:r>
            <a:r>
              <a:rPr lang="ko-KR" altLang="en-US" sz="1000" b="1" dirty="0" err="1">
                <a:solidFill>
                  <a:schemeClr val="tx1"/>
                </a:solidFill>
              </a:rPr>
              <a:t>메인페이지에</a:t>
            </a:r>
            <a:r>
              <a:rPr lang="ko-KR" altLang="en-US" sz="1000" b="1" dirty="0">
                <a:solidFill>
                  <a:schemeClr val="tx1"/>
                </a:solidFill>
              </a:rPr>
              <a:t> 새로 접속 시</a:t>
            </a:r>
            <a:r>
              <a:rPr lang="en-US" altLang="ko-KR" sz="1000" b="1" dirty="0">
                <a:solidFill>
                  <a:schemeClr val="tx1"/>
                </a:solidFill>
              </a:rPr>
              <a:t>, </a:t>
            </a:r>
            <a:r>
              <a:rPr lang="ko-KR" altLang="en-US" sz="1000" b="1" dirty="0" err="1">
                <a:solidFill>
                  <a:schemeClr val="tx1"/>
                </a:solidFill>
              </a:rPr>
              <a:t>실상품의</a:t>
            </a:r>
            <a:r>
              <a:rPr lang="ko-KR" altLang="en-US" sz="1000" b="1" dirty="0">
                <a:solidFill>
                  <a:schemeClr val="tx1"/>
                </a:solidFill>
              </a:rPr>
              <a:t> 유무를 판단하여 최근 본 상품을 노출하거나 보이지 않게 함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예를 </a:t>
            </a:r>
            <a:r>
              <a:rPr lang="ko-KR" altLang="en-US" sz="1000" b="1" dirty="0">
                <a:solidFill>
                  <a:schemeClr val="tx1"/>
                </a:solidFill>
              </a:rPr>
              <a:t>들어 </a:t>
            </a:r>
            <a:r>
              <a:rPr lang="en-US" altLang="ko-KR" sz="1000" b="1" dirty="0">
                <a:solidFill>
                  <a:schemeClr val="tx1"/>
                </a:solidFill>
              </a:rPr>
              <a:t>10</a:t>
            </a:r>
            <a:r>
              <a:rPr lang="ko-KR" altLang="en-US" sz="1000" b="1" dirty="0">
                <a:solidFill>
                  <a:schemeClr val="tx1"/>
                </a:solidFill>
              </a:rPr>
              <a:t>개의 최근 본 상품 목록이 있고 </a:t>
            </a:r>
            <a:r>
              <a:rPr lang="en-US" altLang="ko-KR" sz="1000" b="1" dirty="0">
                <a:solidFill>
                  <a:schemeClr val="tx1"/>
                </a:solidFill>
              </a:rPr>
              <a:t>2</a:t>
            </a:r>
            <a:r>
              <a:rPr lang="ko-KR" altLang="en-US" sz="1000" b="1" dirty="0">
                <a:solidFill>
                  <a:schemeClr val="tx1"/>
                </a:solidFill>
              </a:rPr>
              <a:t>번째 상품을 봤을 때</a:t>
            </a:r>
            <a:r>
              <a:rPr lang="en-US" altLang="ko-KR" sz="1000" b="1" dirty="0">
                <a:solidFill>
                  <a:schemeClr val="tx1"/>
                </a:solidFill>
              </a:rPr>
              <a:t>, 2</a:t>
            </a:r>
            <a:r>
              <a:rPr lang="ko-KR" altLang="en-US" sz="1000" b="1" dirty="0">
                <a:solidFill>
                  <a:schemeClr val="tx1"/>
                </a:solidFill>
              </a:rPr>
              <a:t>번째 상품의 위치를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최상단에서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</a:rPr>
              <a:t>노출하며</a:t>
            </a:r>
            <a:r>
              <a:rPr lang="en-US" altLang="ko-KR" sz="1000" b="1" dirty="0">
                <a:solidFill>
                  <a:schemeClr val="tx1"/>
                </a:solidFill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</a:rPr>
              <a:t>이전에 </a:t>
            </a:r>
            <a:r>
              <a:rPr lang="en-US" altLang="ko-KR" sz="1000" b="1" dirty="0">
                <a:solidFill>
                  <a:schemeClr val="tx1"/>
                </a:solidFill>
              </a:rPr>
              <a:t>1</a:t>
            </a:r>
            <a:r>
              <a:rPr lang="ko-KR" altLang="en-US" sz="1000" b="1" dirty="0">
                <a:solidFill>
                  <a:schemeClr val="tx1"/>
                </a:solidFill>
              </a:rPr>
              <a:t>번째 상품은 </a:t>
            </a:r>
            <a:r>
              <a:rPr lang="en-US" altLang="ko-KR" sz="1000" b="1" dirty="0">
                <a:solidFill>
                  <a:schemeClr val="tx1"/>
                </a:solidFill>
              </a:rPr>
              <a:t>2</a:t>
            </a:r>
            <a:r>
              <a:rPr lang="ko-KR" altLang="en-US" sz="1000" b="1" dirty="0">
                <a:solidFill>
                  <a:schemeClr val="tx1"/>
                </a:solidFill>
              </a:rPr>
              <a:t>번째로 밀려남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flipH="1">
            <a:off x="2224879" y="1844824"/>
            <a:ext cx="2635153" cy="367240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844436" y="184482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386509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ker4\Desktop\images\모바일_마이페이지_최근본상품\03_마이페이지_최근본상품_없음_원본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56478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1898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마이페이지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최근 본 상품</a:t>
            </a:r>
            <a:endParaRPr lang="en-US" altLang="ko-KR" sz="1200" b="1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마이페이지</a:t>
            </a:r>
            <a:endParaRPr lang="en-US" altLang="ko-KR" sz="1600" b="1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최근 본 상품이 없을 경우</a:t>
            </a: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텍스트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최근 본 상품이 없습니다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관심있는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상품을 살펴보세요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460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48439" y="2924944"/>
            <a:ext cx="3647152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100" b="1" dirty="0" smtClean="0"/>
              <a:t>2020.11.11</a:t>
            </a:r>
          </a:p>
          <a:p>
            <a:pPr algn="ctr">
              <a:lnSpc>
                <a:spcPct val="150000"/>
              </a:lnSpc>
            </a:pPr>
            <a:r>
              <a:rPr lang="ko-KR" altLang="en-US" sz="2100" b="1" dirty="0" err="1" smtClean="0"/>
              <a:t>모바일</a:t>
            </a:r>
            <a:r>
              <a:rPr lang="en-US" altLang="ko-KR" sz="2100" b="1" dirty="0" smtClean="0"/>
              <a:t>_</a:t>
            </a:r>
            <a:r>
              <a:rPr lang="ko-KR" altLang="en-US" sz="2100" b="1" dirty="0" err="1" smtClean="0"/>
              <a:t>마이페이지</a:t>
            </a:r>
            <a:r>
              <a:rPr lang="en-US" altLang="ko-KR" sz="2100" b="1" dirty="0" smtClean="0"/>
              <a:t>_</a:t>
            </a:r>
            <a:r>
              <a:rPr lang="ko-KR" altLang="en-US" sz="2100" b="1" dirty="0" err="1" smtClean="0"/>
              <a:t>내컬렉션</a:t>
            </a:r>
            <a:endParaRPr lang="en-US" altLang="ko-KR" sz="2100" b="1" dirty="0" smtClean="0"/>
          </a:p>
        </p:txBody>
      </p:sp>
    </p:spTree>
    <p:extLst>
      <p:ext uri="{BB962C8B-B14F-4D97-AF65-F5344CB8AC3E}">
        <p14:creationId xmlns:p14="http://schemas.microsoft.com/office/powerpoint/2010/main" val="181073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파일정리\05.멤버스 수정\쿠주선작업\00_수진대리님 디자인\회사에서 가져온 이미지 images\02-1_사이드메뉴_펼치기전_원본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000" y="1455807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19239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첫페이지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사이드 메뉴 </a:t>
            </a:r>
            <a:r>
              <a:rPr lang="en-US" altLang="ko-KR" sz="1200" b="1" dirty="0" smtClean="0"/>
              <a:t>01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t"/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로고 클릭 시 반응 없음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로그인 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레이어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창이 닫히고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최하단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화면으로 이동함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회원가입 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해당 페이지로 이동함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각 메뉴클릭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하위 메뉴가 밑으로 열림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화살표 아이콘이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180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도 회전함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상위 메뉴 텍스트 색상이 활성화됨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dirty="0" smtClean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로그인페이지</a:t>
            </a:r>
            <a:r>
              <a:rPr lang="en-US" altLang="ko-KR" sz="1600" b="1" dirty="0" smtClean="0"/>
              <a:t>_</a:t>
            </a:r>
            <a:r>
              <a:rPr lang="ko-KR" altLang="en-US" sz="1600" b="1" dirty="0" smtClean="0"/>
              <a:t>메인</a:t>
            </a:r>
            <a:endParaRPr lang="en-US" altLang="ko-KR" sz="16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881977" y="181520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79712" y="240114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61557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16353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마이페이지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err="1" smtClean="0"/>
              <a:t>내컬렉션</a:t>
            </a:r>
            <a:endParaRPr lang="en-US" altLang="ko-KR" sz="1200" b="1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마이페이지</a:t>
            </a:r>
            <a:endParaRPr lang="en-US" altLang="ko-KR" sz="1600" b="1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텍스트변경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찜 목록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내 컬렉션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err="1" smtClean="0">
                <a:solidFill>
                  <a:schemeClr val="tx1"/>
                </a:solidFill>
              </a:rPr>
              <a:t>주변맵찜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주변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MAP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주변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MAP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아이콘변경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icon_mycollection_24x24_x1</a:t>
            </a: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rgbClr val="FF0000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err="1" smtClean="0">
                <a:solidFill>
                  <a:schemeClr val="tx1"/>
                </a:solidFill>
              </a:rPr>
              <a:t>찜탭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주변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MAP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탭 동일 적용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</a:t>
            </a:r>
            <a:endParaRPr lang="en-US" altLang="ko-KR" sz="1000" b="1" dirty="0" smtClean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nia\Desktop\images\내컬렉션_비교p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8" y="1445568"/>
            <a:ext cx="2520000" cy="448336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G:\파일정리\05.멤버스 수정\쿠주선작업\내컬렉션\02_모바일\03_2차 내컬렉션\01_원본\01_내컬렉션_원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184" y="1445568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722724" y="6073551"/>
            <a:ext cx="5916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accent5"/>
                </a:solidFill>
              </a:rPr>
              <a:t>after</a:t>
            </a:r>
            <a:endParaRPr lang="ko-KR" altLang="en-US" sz="1400" b="1" dirty="0">
              <a:solidFill>
                <a:schemeClr val="accent5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72239" y="6073551"/>
            <a:ext cx="743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</a:rPr>
              <a:t>before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" name="오른쪽 화살표 1"/>
          <p:cNvSpPr/>
          <p:nvPr/>
        </p:nvSpPr>
        <p:spPr>
          <a:xfrm>
            <a:off x="3347864" y="3686688"/>
            <a:ext cx="216024" cy="24636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 flipH="1">
            <a:off x="3967319" y="2348880"/>
            <a:ext cx="2001730" cy="50405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631734" y="244701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995936" y="115208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직사각형 21"/>
          <p:cNvSpPr/>
          <p:nvPr/>
        </p:nvSpPr>
        <p:spPr>
          <a:xfrm flipH="1">
            <a:off x="3967319" y="1445568"/>
            <a:ext cx="2001730" cy="656679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06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83081" y="2924944"/>
            <a:ext cx="3377848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100" b="1" dirty="0" smtClean="0"/>
              <a:t>2020.12.14</a:t>
            </a:r>
          </a:p>
          <a:p>
            <a:r>
              <a:rPr lang="ko-KR" altLang="en-US" sz="2100" b="1" dirty="0" err="1" smtClean="0"/>
              <a:t>모바일</a:t>
            </a:r>
            <a:r>
              <a:rPr lang="en-US" altLang="ko-KR" sz="2100" b="1" dirty="0" smtClean="0"/>
              <a:t>_</a:t>
            </a:r>
            <a:r>
              <a:rPr lang="ko-KR" altLang="en-US" sz="2100" b="1" dirty="0" err="1" smtClean="0"/>
              <a:t>마이페이지</a:t>
            </a:r>
            <a:r>
              <a:rPr lang="en-US" altLang="ko-KR" sz="2100" b="1" dirty="0" smtClean="0"/>
              <a:t>_</a:t>
            </a:r>
            <a:r>
              <a:rPr lang="ko-KR" altLang="en-US" sz="2100" b="1" dirty="0" err="1" smtClean="0"/>
              <a:t>쿠폰북</a:t>
            </a:r>
            <a:endParaRPr lang="ko-KR" altLang="en-US" sz="2100" b="1" dirty="0"/>
          </a:p>
        </p:txBody>
      </p:sp>
    </p:spTree>
    <p:extLst>
      <p:ext uri="{BB962C8B-B14F-4D97-AF65-F5344CB8AC3E}">
        <p14:creationId xmlns:p14="http://schemas.microsoft.com/office/powerpoint/2010/main" val="3190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er4\Desktop\작업내역\07_모바일_쿠폰북\01_사용가능 쿠폰_원본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38" y="1493565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마이페이지</a:t>
            </a:r>
            <a:endParaRPr lang="en-US" altLang="ko-KR" sz="1600" b="1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>
                <a:solidFill>
                  <a:schemeClr val="tx1"/>
                </a:solidFill>
              </a:rPr>
              <a:t>사용가능 쿠폰 </a:t>
            </a:r>
            <a:r>
              <a:rPr lang="en-US" altLang="ko-KR" sz="1000" b="1" dirty="0">
                <a:solidFill>
                  <a:schemeClr val="tx1"/>
                </a:solidFill>
              </a:rPr>
              <a:t>/ </a:t>
            </a:r>
            <a:r>
              <a:rPr lang="ko-KR" altLang="en-US" sz="1000" b="1" dirty="0">
                <a:solidFill>
                  <a:schemeClr val="tx1"/>
                </a:solidFill>
              </a:rPr>
              <a:t>사용한 쿠폰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구분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쿠폰이미지 영역 표시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rgbClr val="FF0000"/>
                </a:solidFill>
              </a:rPr>
              <a:t>할인쿠폰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텍스트 고정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)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5,000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혜택금액 자동입력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)</a:t>
            </a: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최근 쿠폰을 상단에 보여줌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제목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쿠주선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웰컴쿠폰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혜택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5,000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원 할인권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사용조건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항공제외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유효기간</a:t>
            </a: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2020.12.15~2021.01.15</a:t>
            </a: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텍스트가 길어졌을 경우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fontAlgn="t"/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쿠폰 </a:t>
            </a:r>
            <a:r>
              <a:rPr lang="ko-KR" altLang="en-US" sz="1000" b="1" dirty="0">
                <a:solidFill>
                  <a:schemeClr val="tx1"/>
                </a:solidFill>
              </a:rPr>
              <a:t>사용시</a:t>
            </a:r>
            <a:r>
              <a:rPr lang="en-US" altLang="ko-KR" sz="1000" b="1" dirty="0">
                <a:solidFill>
                  <a:schemeClr val="tx1"/>
                </a:solidFill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</a:rPr>
              <a:t>쿠폰 유효기간 내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미사용 시</a:t>
            </a:r>
            <a:r>
              <a:rPr lang="en-US" altLang="ko-KR" sz="1000" b="1" dirty="0">
                <a:solidFill>
                  <a:schemeClr val="tx1"/>
                </a:solidFill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</a:rPr>
              <a:t>사용한 쿠폰으로 변경됨</a:t>
            </a:r>
            <a:r>
              <a:rPr lang="en-US" altLang="ko-KR" sz="10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5450" y="631721"/>
            <a:ext cx="2525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마이페이지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err="1" smtClean="0"/>
              <a:t>쿠폰북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사용가능 쿠폰</a:t>
            </a:r>
            <a:endParaRPr lang="en-US" altLang="ko-KR" sz="1200" b="1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5170636" y="184482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4454718" y="1998713"/>
            <a:ext cx="7200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170636" y="234888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③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454718" y="2502769"/>
            <a:ext cx="7200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170636" y="306896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④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4454718" y="3222849"/>
            <a:ext cx="7200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194616" y="234888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②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558818" y="2502769"/>
            <a:ext cx="7200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197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ker4\Desktop\작업내역\07_모바일_쿠폰북\02_사용한쿠폰_원본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38" y="1493565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마이페이지</a:t>
            </a:r>
            <a:endParaRPr lang="en-US" altLang="ko-KR" sz="1600" b="1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할인쿠폰 색상이 변경됨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기간 앞에 상태 표시함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1)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사용함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2)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기간만료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5450" y="631721"/>
            <a:ext cx="2371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마이페이지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err="1" smtClean="0"/>
              <a:t>쿠폰북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사용한 쿠폰</a:t>
            </a:r>
            <a:endParaRPr lang="en-US" altLang="ko-KR" sz="1200" b="1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1376717" y="286896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740919" y="2996952"/>
            <a:ext cx="13909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194616" y="234888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1558818" y="2502769"/>
            <a:ext cx="7200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 flipV="1">
            <a:off x="3131840" y="2852936"/>
            <a:ext cx="0" cy="1440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93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ker4\Desktop\작업내역\07_모바일_쿠폰북\03_안내사항_원본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38" y="1493565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마이페이지</a:t>
            </a:r>
            <a:endParaRPr lang="en-US" altLang="ko-KR" sz="1600" b="1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t"/>
            <a:r>
              <a:rPr lang="en-US" altLang="ko-KR" sz="1000" b="1" dirty="0" smtClean="0">
                <a:solidFill>
                  <a:srgbClr val="FF0000"/>
                </a:solidFill>
              </a:rPr>
              <a:t>*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사용가능 쿠폰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사용한 쿠폰 동일적용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최소 한 개의 쿠폰이 있을 경우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안내사항이 노출됨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5450" y="631721"/>
            <a:ext cx="2162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마이페이지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err="1" smtClean="0"/>
              <a:t>쿠폰북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안내사</a:t>
            </a:r>
            <a:r>
              <a:rPr lang="ko-KR" altLang="en-US" sz="1200" b="1" dirty="0"/>
              <a:t>항</a:t>
            </a:r>
            <a:endParaRPr lang="en-US" altLang="ko-KR" sz="1200" b="1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1538959" y="298707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918858" y="3140968"/>
            <a:ext cx="18210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96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ker4\Desktop\작업내역\07_모바일_쿠폰북\04_쿠폰없음_원본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38" y="1493565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마이페이지</a:t>
            </a:r>
            <a:endParaRPr lang="en-US" altLang="ko-KR" sz="1600" b="1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t"/>
            <a:r>
              <a:rPr lang="en-US" altLang="ko-KR" sz="1000" b="1" dirty="0" smtClean="0">
                <a:solidFill>
                  <a:srgbClr val="FF0000"/>
                </a:solidFill>
              </a:rPr>
              <a:t>*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사용가능 쿠폰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사용한 쿠폰 동일적용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fontAlgn="t"/>
            <a:r>
              <a:rPr lang="en-US" altLang="ko-KR" sz="1000" b="1" dirty="0" smtClean="0">
                <a:solidFill>
                  <a:srgbClr val="FF0000"/>
                </a:solidFill>
              </a:rPr>
              <a:t>*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쿠폰이 없을 경우 안내사항을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노출안함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쿠폰이 없을 경우 텍스트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저장된 쿠폰이 없습니다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5450" y="631721"/>
            <a:ext cx="2162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마이페이지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err="1" smtClean="0"/>
              <a:t>쿠폰북</a:t>
            </a:r>
            <a:r>
              <a:rPr lang="en-US" altLang="ko-KR" sz="1200" b="1" dirty="0" smtClean="0"/>
              <a:t>_</a:t>
            </a:r>
            <a:r>
              <a:rPr lang="ko-KR" altLang="en-US" sz="1200" b="1" dirty="0" err="1" smtClean="0"/>
              <a:t>쿠폰없음</a:t>
            </a:r>
            <a:endParaRPr lang="en-US" altLang="ko-KR" sz="1200" b="1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2450136" y="235900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97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6115" y="2924944"/>
            <a:ext cx="6131807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100" b="1" dirty="0" smtClean="0"/>
              <a:t>2020.12.23</a:t>
            </a:r>
          </a:p>
          <a:p>
            <a:pPr algn="ctr">
              <a:lnSpc>
                <a:spcPct val="150000"/>
              </a:lnSpc>
            </a:pPr>
            <a:r>
              <a:rPr lang="ko-KR" altLang="en-US" sz="2100" b="1" dirty="0" err="1" smtClean="0"/>
              <a:t>모바일</a:t>
            </a:r>
            <a:r>
              <a:rPr lang="en-US" altLang="ko-KR" sz="2100" b="1" dirty="0" smtClean="0"/>
              <a:t>_</a:t>
            </a:r>
            <a:r>
              <a:rPr lang="ko-KR" altLang="en-US" sz="2100" b="1" dirty="0" err="1" smtClean="0"/>
              <a:t>마이페이지</a:t>
            </a:r>
            <a:r>
              <a:rPr lang="en-US" altLang="ko-KR" sz="2100" b="1" dirty="0" smtClean="0"/>
              <a:t>_</a:t>
            </a:r>
            <a:r>
              <a:rPr lang="ko-KR" altLang="en-US" sz="2100" b="1" dirty="0" err="1" smtClean="0"/>
              <a:t>찜목록</a:t>
            </a:r>
            <a:r>
              <a:rPr lang="en-US" altLang="ko-KR" sz="2100" b="1" dirty="0" smtClean="0"/>
              <a:t>, </a:t>
            </a:r>
            <a:r>
              <a:rPr lang="ko-KR" altLang="en-US" sz="2100" b="1" dirty="0" err="1" smtClean="0"/>
              <a:t>주변맵찜</a:t>
            </a:r>
            <a:r>
              <a:rPr lang="en-US" altLang="ko-KR" sz="2100" b="1" dirty="0" smtClean="0"/>
              <a:t>, </a:t>
            </a:r>
            <a:r>
              <a:rPr lang="ko-KR" altLang="en-US" sz="2100" b="1" dirty="0" err="1" smtClean="0"/>
              <a:t>캐시리워드</a:t>
            </a:r>
            <a:endParaRPr lang="en-US" altLang="ko-KR" sz="2100" b="1" dirty="0" smtClean="0"/>
          </a:p>
        </p:txBody>
      </p:sp>
    </p:spTree>
    <p:extLst>
      <p:ext uri="{BB962C8B-B14F-4D97-AF65-F5344CB8AC3E}">
        <p14:creationId xmlns:p14="http://schemas.microsoft.com/office/powerpoint/2010/main" val="337039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ker4\Desktop\마이페이지_원본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000" y="1493565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마이페이지</a:t>
            </a:r>
            <a:endParaRPr lang="en-US" altLang="ko-KR" sz="1600" b="1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t"/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내 컬렉션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_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찜목록과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주변맵을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분리함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텍스트변경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내 컬렉션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b="1" dirty="0">
                <a:solidFill>
                  <a:srgbClr val="FF0000"/>
                </a:solidFill>
              </a:rPr>
              <a:t>찜 목록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err="1" smtClean="0">
                <a:solidFill>
                  <a:schemeClr val="tx1"/>
                </a:solidFill>
              </a:rPr>
              <a:t>주변맵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찜 메뉴추가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</a:rPr>
              <a:t>찜 목록의 아이콘을 사용함</a:t>
            </a:r>
            <a:r>
              <a:rPr lang="en-US" altLang="ko-KR" sz="1000" b="1" dirty="0">
                <a:solidFill>
                  <a:srgbClr val="FF0000"/>
                </a:solidFill>
              </a:rPr>
              <a:t/>
            </a:r>
            <a:br>
              <a:rPr lang="en-US" altLang="ko-KR" sz="1000" b="1" dirty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텍스트변경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수익금관리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b="1" dirty="0" err="1">
                <a:solidFill>
                  <a:srgbClr val="FF0000"/>
                </a:solidFill>
              </a:rPr>
              <a:t>캐시리워드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5450" y="631721"/>
            <a:ext cx="2667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마이페이지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텍스트변경 및 메뉴추가</a:t>
            </a:r>
            <a:endParaRPr lang="en-US" altLang="ko-KR" sz="1200" b="1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1619672" y="350100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②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983874" y="3645024"/>
            <a:ext cx="2838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19672" y="318173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983874" y="3325751"/>
            <a:ext cx="2838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19672" y="458112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1983874" y="4725144"/>
            <a:ext cx="2838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74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ker4\Desktop\찜목록_원본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000" y="1493565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마이페이지</a:t>
            </a:r>
            <a:endParaRPr lang="en-US" altLang="ko-KR" sz="1600" b="1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페이지 제목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</a:rPr>
              <a:t>찜 목록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기존의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찜목록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/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주변맵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탭을 지움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5450" y="631721"/>
            <a:ext cx="2052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마이페이지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찜 목록 페이지</a:t>
            </a:r>
            <a:endParaRPr lang="en-US" altLang="ko-KR" sz="1200" b="1" dirty="0" smtClean="0"/>
          </a:p>
        </p:txBody>
      </p:sp>
      <p:cxnSp>
        <p:nvCxnSpPr>
          <p:cNvPr id="3" name="직선 연결선 2"/>
          <p:cNvCxnSpPr/>
          <p:nvPr/>
        </p:nvCxnSpPr>
        <p:spPr>
          <a:xfrm>
            <a:off x="1983874" y="1916832"/>
            <a:ext cx="2838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19672" y="177494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99792" y="149356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19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ker4\Desktop\주변맵찜_원본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000" y="1493565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마이페이지</a:t>
            </a:r>
            <a:endParaRPr lang="en-US" altLang="ko-KR" sz="1600" b="1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페이지 제목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err="1">
                <a:solidFill>
                  <a:srgbClr val="FF0000"/>
                </a:solidFill>
              </a:rPr>
              <a:t>주변맵</a:t>
            </a:r>
            <a:r>
              <a:rPr lang="ko-KR" altLang="en-US" sz="1000" b="1" dirty="0">
                <a:solidFill>
                  <a:srgbClr val="FF0000"/>
                </a:solidFill>
              </a:rPr>
              <a:t> 찜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기존의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찜목록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/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주변맵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탭을 지움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주변 텍스트 위치 조정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>(</a:t>
            </a:r>
            <a:r>
              <a:rPr lang="ko-KR" altLang="en-US" sz="1000" b="1" dirty="0">
                <a:solidFill>
                  <a:srgbClr val="FF0000"/>
                </a:solidFill>
              </a:rPr>
              <a:t>설명이미지 참조</a:t>
            </a:r>
            <a:r>
              <a:rPr lang="en-US" altLang="ko-KR" sz="1000" b="1" dirty="0">
                <a:solidFill>
                  <a:srgbClr val="FF0000"/>
                </a:solidFill>
              </a:rPr>
              <a:t>)</a:t>
            </a:r>
            <a:br>
              <a:rPr lang="en-US" altLang="ko-KR" sz="1000" b="1" dirty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5450" y="631721"/>
            <a:ext cx="2206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마이페이지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err="1" smtClean="0"/>
              <a:t>주변맵</a:t>
            </a:r>
            <a:r>
              <a:rPr lang="ko-KR" altLang="en-US" sz="1200" b="1" dirty="0" smtClean="0"/>
              <a:t> 찜 페이지</a:t>
            </a:r>
            <a:endParaRPr lang="en-US" altLang="ko-KR" sz="1200" b="1" dirty="0" smtClean="0"/>
          </a:p>
        </p:txBody>
      </p:sp>
      <p:cxnSp>
        <p:nvCxnSpPr>
          <p:cNvPr id="3" name="직선 연결선 2"/>
          <p:cNvCxnSpPr/>
          <p:nvPr/>
        </p:nvCxnSpPr>
        <p:spPr>
          <a:xfrm>
            <a:off x="1983874" y="1916832"/>
            <a:ext cx="2838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18596" y="220486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③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779912" y="2358752"/>
            <a:ext cx="7386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3563888" y="2204864"/>
            <a:ext cx="216024" cy="21602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619672" y="177494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99792" y="149356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20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E:\파일정리\05.멤버스 수정\쿠주선작업\00_수진대리님 디자인\회사에서 가져온 이미지 images\02-2_사이드메뉴_펼친 후_원본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000" y="1455807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19239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첫페이지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사이드 메뉴 </a:t>
            </a:r>
            <a:r>
              <a:rPr lang="en-US" altLang="ko-KR" sz="1200" b="1" dirty="0" smtClean="0"/>
              <a:t>02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하위 메뉴 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해당 페이지로 이동함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하위 메뉴 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chemeClr val="tx1"/>
                </a:solidFill>
              </a:rPr>
              <a:t>연결된 새 창이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열림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레이어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창 유지함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하위 메뉴 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해당 페이지로 이동함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dirty="0" smtClean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로그인페이지</a:t>
            </a:r>
            <a:r>
              <a:rPr lang="en-US" altLang="ko-KR" sz="1600" b="1" dirty="0" smtClean="0"/>
              <a:t>_</a:t>
            </a:r>
            <a:r>
              <a:rPr lang="ko-KR" altLang="en-US" sz="1600" b="1" dirty="0" smtClean="0"/>
              <a:t>메인</a:t>
            </a:r>
            <a:endParaRPr lang="en-US" altLang="ko-KR" sz="16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1927882" y="276057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95736" y="2636912"/>
            <a:ext cx="1800200" cy="72008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481828" y="458112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②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95736" y="3429000"/>
            <a:ext cx="1800200" cy="165618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195736" y="5643835"/>
            <a:ext cx="1800200" cy="14401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1835336" y="4077072"/>
            <a:ext cx="36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835336" y="4077072"/>
            <a:ext cx="0" cy="16387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endCxn id="17" idx="1"/>
          </p:cNvCxnSpPr>
          <p:nvPr/>
        </p:nvCxnSpPr>
        <p:spPr>
          <a:xfrm>
            <a:off x="1835336" y="5715843"/>
            <a:ext cx="36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857809" y="518626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③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195736" y="5471683"/>
            <a:ext cx="1800200" cy="14401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76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ker4\Desktop\Untitled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000" y="1493565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마이페이지</a:t>
            </a:r>
            <a:endParaRPr lang="en-US" altLang="ko-KR" sz="1600" b="1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텍스트변경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수익금관리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b="1" dirty="0" err="1">
                <a:solidFill>
                  <a:srgbClr val="FF0000"/>
                </a:solidFill>
              </a:rPr>
              <a:t>캐시리워드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텍스트변경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나의 인센티브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적용율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&gt; </a:t>
            </a:r>
            <a:r>
              <a:rPr lang="ko-KR" altLang="en-US" sz="1000" b="1" dirty="0">
                <a:solidFill>
                  <a:srgbClr val="FF0000"/>
                </a:solidFill>
              </a:rPr>
              <a:t>나의 등급혜택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텍스트변경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나의 하위멤버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b="1" dirty="0">
                <a:solidFill>
                  <a:srgbClr val="FF0000"/>
                </a:solidFill>
              </a:rPr>
              <a:t>가입한 친구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총 수익금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b="1" dirty="0">
                <a:solidFill>
                  <a:srgbClr val="FF0000"/>
                </a:solidFill>
              </a:rPr>
              <a:t>누적 캐시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지급받은 수익금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b="1" dirty="0">
                <a:solidFill>
                  <a:srgbClr val="FF0000"/>
                </a:solidFill>
              </a:rPr>
              <a:t>지급 캐시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남은 수익금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b="1" dirty="0">
                <a:solidFill>
                  <a:srgbClr val="FF0000"/>
                </a:solidFill>
              </a:rPr>
              <a:t>지급 예정 캐시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텍스트변경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첨부한 메모장 참조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)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5450" y="631721"/>
            <a:ext cx="25394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마이페이지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err="1" smtClean="0"/>
              <a:t>캐시리워드</a:t>
            </a:r>
            <a:r>
              <a:rPr lang="en-US" altLang="ko-KR" sz="1200" b="1" dirty="0"/>
              <a:t> </a:t>
            </a:r>
            <a:r>
              <a:rPr lang="ko-KR" altLang="en-US" sz="1200" b="1" dirty="0" smtClean="0"/>
              <a:t>페이지</a:t>
            </a:r>
            <a:r>
              <a:rPr lang="en-US" altLang="ko-KR" sz="1200" b="1" dirty="0" smtClean="0"/>
              <a:t>_01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01773" y="184695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87044" y="150617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01773" y="306896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③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5975" y="3068960"/>
            <a:ext cx="2334017" cy="86409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801773" y="422108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④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165975" y="4221088"/>
            <a:ext cx="2334017" cy="144016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56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ker4\Desktop\Untitled-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889" y="1506172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마이페이지</a:t>
            </a:r>
            <a:endParaRPr lang="en-US" altLang="ko-KR" sz="1600" b="1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텍스트변경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수익금 상세내역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b="1" dirty="0">
                <a:solidFill>
                  <a:srgbClr val="FF0000"/>
                </a:solidFill>
              </a:rPr>
              <a:t>캐시 상세내역</a:t>
            </a:r>
            <a:r>
              <a:rPr lang="en-US" altLang="ko-KR" sz="1000" b="1" dirty="0">
                <a:solidFill>
                  <a:srgbClr val="FF0000"/>
                </a:solidFill>
              </a:rPr>
              <a:t/>
            </a:r>
            <a:br>
              <a:rPr lang="en-US" altLang="ko-KR" sz="1000" b="1" dirty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수익금 지급내역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b="1" dirty="0">
                <a:solidFill>
                  <a:srgbClr val="FF0000"/>
                </a:solidFill>
              </a:rPr>
              <a:t>캐시 지급내역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수익금 출금 신청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b="1" dirty="0">
                <a:solidFill>
                  <a:srgbClr val="FF0000"/>
                </a:solidFill>
              </a:rPr>
              <a:t>캐시 출금 신청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5450" y="631721"/>
            <a:ext cx="25394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마이페이지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err="1" smtClean="0"/>
              <a:t>캐시리워드</a:t>
            </a:r>
            <a:r>
              <a:rPr lang="ko-KR" altLang="en-US" sz="1200" b="1" dirty="0" smtClean="0"/>
              <a:t> 페이지</a:t>
            </a:r>
            <a:r>
              <a:rPr lang="en-US" altLang="ko-KR" sz="1200" b="1" dirty="0" smtClean="0"/>
              <a:t>_02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35696" y="506543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65975" y="4941168"/>
            <a:ext cx="2334017" cy="50405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1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956" y="1506172"/>
            <a:ext cx="2520000" cy="447552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마이페이지</a:t>
            </a:r>
            <a:endParaRPr lang="en-US" altLang="ko-KR" sz="1600" b="1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텍스트변경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수익금상세내역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b="1" dirty="0">
                <a:solidFill>
                  <a:srgbClr val="FF0000"/>
                </a:solidFill>
              </a:rPr>
              <a:t>캐시 상세내역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텍스트 줄 변경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</a:rPr>
              <a:t>총 구매 총액 텍스트를 다음 줄에 보여줌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텍스트변경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일자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b="1" dirty="0">
                <a:solidFill>
                  <a:srgbClr val="FF0000"/>
                </a:solidFill>
              </a:rPr>
              <a:t>적립일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하위멤버 총 구매금액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b="1" dirty="0">
                <a:solidFill>
                  <a:srgbClr val="FF0000"/>
                </a:solidFill>
              </a:rPr>
              <a:t>나의 친구 총 구매액</a:t>
            </a:r>
            <a:r>
              <a:rPr lang="en-US" altLang="ko-KR" sz="1000" b="1" dirty="0">
                <a:solidFill>
                  <a:srgbClr val="FF0000"/>
                </a:solidFill>
              </a:rPr>
              <a:t/>
            </a:r>
            <a:br>
              <a:rPr lang="en-US" altLang="ko-KR" sz="1000" b="1" dirty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수익금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b="1" dirty="0">
                <a:solidFill>
                  <a:srgbClr val="FF0000"/>
                </a:solidFill>
              </a:rPr>
              <a:t>적립 캐시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5450" y="631721"/>
            <a:ext cx="2922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마이페이지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err="1" smtClean="0"/>
              <a:t>캐시리워드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캐시 상세내역</a:t>
            </a:r>
            <a:endParaRPr lang="en-US" altLang="ko-KR" sz="1200" b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2736729" y="404919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③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100931" y="4077072"/>
            <a:ext cx="2334017" cy="25202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736729" y="263691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151955" y="2510897"/>
            <a:ext cx="842833" cy="43379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55" y="2028882"/>
            <a:ext cx="2012627" cy="1397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>
            <a:off x="1000188" y="2727791"/>
            <a:ext cx="162759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51616" y="3441914"/>
            <a:ext cx="743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before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7355" y="2510897"/>
            <a:ext cx="842833" cy="43379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526200" y="150617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6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000" y="1506172"/>
            <a:ext cx="2520000" cy="448224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마이페이지</a:t>
            </a:r>
            <a:endParaRPr lang="en-US" altLang="ko-KR" sz="1600" b="1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텍스트변경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수익금 지급내역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캐시 지급내역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최근 수익금 지급내역을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최근 캐시 지급내역을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5450" y="631721"/>
            <a:ext cx="2832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마이페이지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err="1" smtClean="0"/>
              <a:t>캐시리워드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캐시 지급내역</a:t>
            </a:r>
            <a:endParaRPr lang="en-US" altLang="ko-KR" sz="1200" b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2555776" y="151603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65975" y="1916832"/>
            <a:ext cx="2334017" cy="21602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801773" y="182507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73410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059832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9512" y="116632"/>
            <a:ext cx="156966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이벤트페이지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73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536416"/>
              </p:ext>
            </p:extLst>
          </p:nvPr>
        </p:nvGraphicFramePr>
        <p:xfrm>
          <a:off x="275731" y="675489"/>
          <a:ext cx="8616749" cy="539954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809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5445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3176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74957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851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버전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변경일자</a:t>
                      </a:r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page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내                            용</a:t>
                      </a:r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v.0.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2020-09-18</a:t>
                      </a:r>
                      <a:endParaRPr lang="en-US" altLang="ko-KR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/>
                        <a:t>이벤트페이지 추가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9207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이벤트페이지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132245729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93501" y="2924944"/>
            <a:ext cx="3357009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100" b="1" dirty="0" smtClean="0"/>
              <a:t>2020.09.18</a:t>
            </a:r>
          </a:p>
          <a:p>
            <a:r>
              <a:rPr lang="ko-KR" altLang="en-US" sz="2100" b="1" dirty="0" err="1" smtClean="0"/>
              <a:t>모바일</a:t>
            </a:r>
            <a:r>
              <a:rPr lang="en-US" altLang="ko-KR" sz="2100" b="1" dirty="0" smtClean="0"/>
              <a:t>_</a:t>
            </a:r>
            <a:r>
              <a:rPr lang="ko-KR" altLang="en-US" sz="2100" b="1" dirty="0" smtClean="0"/>
              <a:t>이벤트페이지 추가</a:t>
            </a:r>
            <a:endParaRPr lang="ko-KR" altLang="en-US" sz="2100" b="1" dirty="0"/>
          </a:p>
        </p:txBody>
      </p:sp>
    </p:spTree>
    <p:extLst>
      <p:ext uri="{BB962C8B-B14F-4D97-AF65-F5344CB8AC3E}">
        <p14:creationId xmlns:p14="http://schemas.microsoft.com/office/powerpoint/2010/main" val="61545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814" y="2060848"/>
            <a:ext cx="2520000" cy="44822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5073" b="76461"/>
          <a:stretch/>
        </p:blipFill>
        <p:spPr>
          <a:xfrm>
            <a:off x="145450" y="932335"/>
            <a:ext cx="6480000" cy="100811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이벤트페이지</a:t>
            </a:r>
            <a:endParaRPr lang="en-US" altLang="ko-KR" sz="1600" b="1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t"/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이벤트 등록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관리자페이지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-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여행상품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-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이벤트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_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신규등록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err="1" smtClean="0">
                <a:solidFill>
                  <a:schemeClr val="tx1"/>
                </a:solidFill>
              </a:rPr>
              <a:t>이벤트명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미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입력시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이벤트 등록 안됨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이벤트 기간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미 입력 시 등록 가능함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>
                <a:solidFill>
                  <a:srgbClr val="FF0000"/>
                </a:solidFill>
              </a:rPr>
              <a:t>다음 슬라이드 참조</a:t>
            </a:r>
            <a:r>
              <a:rPr lang="en-US" altLang="ko-KR" sz="1000" b="1" dirty="0">
                <a:solidFill>
                  <a:srgbClr val="FF0000"/>
                </a:solidFill>
              </a:rPr>
              <a:t>)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5450" y="631721"/>
            <a:ext cx="19976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관리자페이지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이벤트 등록</a:t>
            </a:r>
            <a:endParaRPr lang="en-US" altLang="ko-KR" sz="12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1788564" y="399419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88564" y="422108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②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8" name="꺾인 연결선 7"/>
          <p:cNvCxnSpPr/>
          <p:nvPr/>
        </p:nvCxnSpPr>
        <p:spPr>
          <a:xfrm rot="16200000" flipH="1">
            <a:off x="187014" y="2773426"/>
            <a:ext cx="2746177" cy="456924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endCxn id="12" idx="1"/>
          </p:cNvCxnSpPr>
          <p:nvPr/>
        </p:nvCxnSpPr>
        <p:spPr>
          <a:xfrm rot="16200000" flipH="1">
            <a:off x="300462" y="2659978"/>
            <a:ext cx="2735304" cy="240900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96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50" y="2061058"/>
            <a:ext cx="2520000" cy="44822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이벤트페이지</a:t>
            </a:r>
            <a:endParaRPr lang="en-US" altLang="ko-KR" sz="1600" b="1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t"/>
            <a:r>
              <a:rPr lang="en-US" altLang="ko-KR" sz="1000" b="1" dirty="0" smtClean="0">
                <a:solidFill>
                  <a:schemeClr val="tx1"/>
                </a:solidFill>
              </a:rPr>
              <a:t>*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이벤트 기간표시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fontAlgn="t"/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시작일 입력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–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종료일 입력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2020-12-01 ~ 2020-12-31</a:t>
            </a: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시작일 입력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–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종료일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미입력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: 2020-12-01 ~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항시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rgbClr val="FF0000"/>
                </a:solidFill>
              </a:rPr>
              <a:t>시작일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미입력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–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종료일 입력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~ 2020-12-31</a:t>
            </a: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rgbClr val="FF0000"/>
                </a:solidFill>
              </a:rPr>
              <a:t>시작일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종료일 기간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미입력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항시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5450" y="631721"/>
            <a:ext cx="30668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관리자페이지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이벤트 등록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이벤트기간 </a:t>
            </a:r>
            <a:r>
              <a:rPr lang="en-US" altLang="ko-KR" sz="1200" b="1" dirty="0" smtClean="0"/>
              <a:t>01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07704" y="422108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5073" b="76461"/>
          <a:stretch/>
        </p:blipFill>
        <p:spPr>
          <a:xfrm>
            <a:off x="145450" y="932335"/>
            <a:ext cx="6480000" cy="100811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546" y="2060848"/>
            <a:ext cx="2520000" cy="44822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4333344" y="422108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②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flipV="1">
            <a:off x="1181951" y="1459690"/>
            <a:ext cx="3462057" cy="24111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026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545" y="2060848"/>
            <a:ext cx="2520000" cy="44822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50" y="2060848"/>
            <a:ext cx="2520000" cy="44822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이벤트페이지</a:t>
            </a:r>
            <a:endParaRPr lang="en-US" altLang="ko-KR" sz="16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145450" y="631721"/>
            <a:ext cx="30668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관</a:t>
            </a:r>
            <a:r>
              <a:rPr lang="ko-KR" altLang="en-US" sz="1200" b="1" dirty="0" smtClean="0"/>
              <a:t>리자페이지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이벤트 등록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이벤트기간 </a:t>
            </a:r>
            <a:r>
              <a:rPr lang="en-US" altLang="ko-KR" sz="1200" b="1" dirty="0" smtClean="0"/>
              <a:t>02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99486" y="422108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③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5073" b="76461"/>
          <a:stretch/>
        </p:blipFill>
        <p:spPr>
          <a:xfrm>
            <a:off x="145450" y="932335"/>
            <a:ext cx="6480000" cy="100811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3847758" y="422108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④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 flipV="1">
            <a:off x="1181951" y="1459690"/>
            <a:ext cx="3462057" cy="24111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t"/>
            <a:r>
              <a:rPr lang="en-US" altLang="ko-KR" sz="1000" b="1" dirty="0" smtClean="0">
                <a:solidFill>
                  <a:schemeClr val="tx1"/>
                </a:solidFill>
              </a:rPr>
              <a:t>*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이벤트 기간표시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fontAlgn="t"/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시작일 입력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–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종료일 입력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2020-12-01 ~ 2020-12-31</a:t>
            </a: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시작일 입력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–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종료일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미입력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: 2020-12-01 ~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항시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rgbClr val="FF0000"/>
                </a:solidFill>
              </a:rPr>
              <a:t>시작일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미입력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–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종료일 입력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~ 2020-12-31</a:t>
            </a: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rgbClr val="FF0000"/>
                </a:solidFill>
              </a:rPr>
              <a:t>시작일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종료일 기간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미입력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항시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23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3294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첫페이지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err="1" smtClean="0"/>
              <a:t>쿠주선멤버스</a:t>
            </a:r>
            <a:r>
              <a:rPr lang="ko-KR" altLang="en-US" sz="1200" b="1" dirty="0" smtClean="0"/>
              <a:t> 알아보기</a:t>
            </a:r>
            <a:r>
              <a:rPr lang="en-US" altLang="ko-KR" sz="1200" b="1" dirty="0" smtClean="0"/>
              <a:t>_</a:t>
            </a:r>
            <a:r>
              <a:rPr lang="ko-KR" altLang="en-US" sz="1200" b="1" dirty="0" err="1" smtClean="0"/>
              <a:t>쿠주선이란</a:t>
            </a:r>
            <a:endParaRPr lang="en-US" altLang="ko-KR" sz="1200" b="1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로그인페이지</a:t>
            </a:r>
            <a:r>
              <a:rPr lang="en-US" altLang="ko-KR" sz="1600" b="1" dirty="0" smtClean="0"/>
              <a:t>_</a:t>
            </a:r>
            <a:r>
              <a:rPr lang="ko-KR" altLang="en-US" sz="1600" b="1" dirty="0" smtClean="0"/>
              <a:t>메인</a:t>
            </a:r>
            <a:endParaRPr lang="en-US" altLang="ko-KR" sz="1600" b="1" dirty="0" smtClean="0"/>
          </a:p>
        </p:txBody>
      </p:sp>
      <p:pic>
        <p:nvPicPr>
          <p:cNvPr id="4098" name="Picture 2" descr="E:\파일정리\05.멤버스 수정\쿠주선작업\00_수진대리님 디자인\회사에서 가져온 이미지 images\모바일이미지\01_쿠주선이란_원본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000" y="1455807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663929" y="206084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②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15510" y="147491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979712" y="1412776"/>
            <a:ext cx="2664296" cy="43204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상단 고정됨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하단 스크롤 적용됨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22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32841"/>
          <a:stretch/>
        </p:blipFill>
        <p:spPr>
          <a:xfrm>
            <a:off x="118541" y="4149080"/>
            <a:ext cx="6480000" cy="233253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35707"/>
          <a:stretch/>
        </p:blipFill>
        <p:spPr>
          <a:xfrm>
            <a:off x="118541" y="1694468"/>
            <a:ext cx="6480000" cy="223858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이벤트페이지</a:t>
            </a:r>
            <a:endParaRPr lang="en-US" altLang="ko-KR" sz="1600" b="1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t"/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이벤트 이미지 등록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이벤트 리스트에서 디자인 클릭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fontAlgn="t"/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대표이미지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리스트 이미지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사이즈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380x210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등록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상세정보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상세페이지 이미지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사이즈 가로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1180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등록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5450" y="631721"/>
            <a:ext cx="2063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관리자페이지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이미지 등록</a:t>
            </a:r>
            <a:endParaRPr lang="en-US" altLang="ko-KR" sz="12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755576" y="215478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05562" y="458112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②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20" y="908720"/>
            <a:ext cx="6480000" cy="7028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4" name="직사각형 13"/>
          <p:cNvSpPr/>
          <p:nvPr/>
        </p:nvSpPr>
        <p:spPr>
          <a:xfrm flipV="1">
            <a:off x="5940152" y="1063645"/>
            <a:ext cx="288032" cy="54790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 flipV="1">
            <a:off x="179512" y="2032709"/>
            <a:ext cx="648072" cy="24416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 flipV="1">
            <a:off x="1619672" y="4511311"/>
            <a:ext cx="648072" cy="24416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975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385" y="1493565"/>
            <a:ext cx="2520000" cy="44822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이벤트페이지</a:t>
            </a:r>
            <a:endParaRPr lang="en-US" altLang="ko-KR" sz="1600" b="1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최근 등록된 이벤트를 상위 노출함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이벤트</a:t>
            </a: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해당 이벤트 상세페이지로 이동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endParaRPr lang="en-US" altLang="ko-KR" sz="1000" b="1" dirty="0" smtClean="0">
              <a:solidFill>
                <a:srgbClr val="FF0000"/>
              </a:solidFill>
            </a:endParaRPr>
          </a:p>
          <a:p>
            <a:pPr fontAlgn="t"/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디바이스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가로폭에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따라 대표이미지가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100%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비율로 변경됨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원본 이미지 사이즈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380x210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 smtClean="0">
              <a:solidFill>
                <a:srgbClr val="FF0000"/>
              </a:solidFill>
            </a:endParaRPr>
          </a:p>
          <a:p>
            <a:pPr fontAlgn="t"/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 </a:t>
            </a:r>
            <a:r>
              <a:rPr lang="ko-KR" altLang="en-US" sz="1000" b="1" dirty="0">
                <a:solidFill>
                  <a:schemeClr val="tx1"/>
                </a:solidFill>
              </a:rPr>
              <a:t>이벤트 목록을 보는 도중에 이벤트가 삭제되었고</a:t>
            </a:r>
            <a:r>
              <a:rPr lang="en-US" altLang="ko-KR" sz="1000" b="1" dirty="0">
                <a:solidFill>
                  <a:schemeClr val="tx1"/>
                </a:solidFill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</a:rPr>
              <a:t>사용자가 해당 이벤트를 클릭한 경우 </a:t>
            </a:r>
            <a:r>
              <a:rPr lang="en-US" altLang="ko-KR" sz="1000" b="1" dirty="0">
                <a:solidFill>
                  <a:schemeClr val="tx1"/>
                </a:solidFill>
              </a:rPr>
              <a:t>alert </a:t>
            </a:r>
            <a:r>
              <a:rPr lang="ko-KR" altLang="en-US" sz="1000" b="1" dirty="0">
                <a:solidFill>
                  <a:schemeClr val="tx1"/>
                </a:solidFill>
              </a:rPr>
              <a:t>텍스트</a:t>
            </a: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</a:rPr>
              <a:t/>
            </a:r>
            <a:br>
              <a:rPr lang="en-US" altLang="ko-KR" sz="1000" b="1" dirty="0">
                <a:solidFill>
                  <a:srgbClr val="FF0000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</a:rPr>
              <a:t>해당 이벤트는 마감 되었습니다</a:t>
            </a:r>
            <a:r>
              <a:rPr lang="en-US" altLang="ko-KR" sz="10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fontAlgn="t"/>
            <a:r>
              <a:rPr lang="ko-KR" altLang="en-US" sz="1000" b="1" dirty="0" smtClean="0">
                <a:solidFill>
                  <a:srgbClr val="FF0000"/>
                </a:solidFill>
              </a:rPr>
              <a:t> </a:t>
            </a:r>
            <a:endParaRPr lang="en-US" altLang="ko-KR" sz="10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5450" y="631721"/>
            <a:ext cx="25939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01_</a:t>
            </a:r>
            <a:r>
              <a:rPr lang="ko-KR" altLang="en-US" sz="1200" b="1" dirty="0" smtClean="0"/>
              <a:t>이벤트페이지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진행 중인 이벤트</a:t>
            </a:r>
            <a:endParaRPr lang="en-US" altLang="ko-KR" sz="1200" b="1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4572000" y="213285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052385" y="2132856"/>
            <a:ext cx="2520000" cy="18002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96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38" y="1489832"/>
            <a:ext cx="2520000" cy="44822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이벤트페이지</a:t>
            </a:r>
            <a:endParaRPr lang="en-US" altLang="ko-KR" sz="16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145450" y="631721"/>
            <a:ext cx="2396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02_</a:t>
            </a:r>
            <a:r>
              <a:rPr lang="ko-KR" altLang="en-US" sz="1200" b="1" dirty="0" smtClean="0"/>
              <a:t>이벤트페이지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종료된 이벤트</a:t>
            </a:r>
            <a:endParaRPr lang="en-US" altLang="ko-KR" sz="1200" b="1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1251448" y="361335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②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547664" y="3789040"/>
            <a:ext cx="5001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>
                <a:solidFill>
                  <a:schemeClr val="tx1"/>
                </a:solidFill>
              </a:rPr>
              <a:t>최근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종료된 </a:t>
            </a:r>
            <a:r>
              <a:rPr lang="ko-KR" altLang="en-US" sz="1000" b="1" dirty="0">
                <a:solidFill>
                  <a:schemeClr val="tx1"/>
                </a:solidFill>
              </a:rPr>
              <a:t>이벤트를 상위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노출함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이벤트 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해당 이벤트 상세페이지로 이동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상세페이지 내 이벤트 기간표시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관리자페이지에서 입력한 기간을 그대로 노출함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이벤트 기간 텍스트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종료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endParaRPr lang="en-US" altLang="ko-KR" sz="1000" b="1" dirty="0" smtClean="0">
              <a:solidFill>
                <a:srgbClr val="FF0000"/>
              </a:solidFill>
            </a:endParaRPr>
          </a:p>
          <a:p>
            <a:pPr fontAlgn="t"/>
            <a:r>
              <a:rPr lang="en-US" altLang="ko-KR" sz="1000" b="1" dirty="0" smtClean="0">
                <a:solidFill>
                  <a:schemeClr val="tx1"/>
                </a:solidFill>
              </a:rPr>
              <a:t>*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이벤트 </a:t>
            </a:r>
            <a:r>
              <a:rPr lang="ko-KR" altLang="en-US" sz="1000" b="1" dirty="0">
                <a:solidFill>
                  <a:schemeClr val="tx1"/>
                </a:solidFill>
              </a:rPr>
              <a:t>목록을 보는 도중에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이벤트가 삭제되었고</a:t>
            </a:r>
            <a:r>
              <a:rPr lang="en-US" altLang="ko-KR" sz="1000" b="1" dirty="0">
                <a:solidFill>
                  <a:schemeClr val="tx1"/>
                </a:solidFill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</a:rPr>
              <a:t>사용자가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해당 이벤트를 </a:t>
            </a:r>
            <a:r>
              <a:rPr lang="ko-KR" altLang="en-US" sz="1000" b="1" dirty="0">
                <a:solidFill>
                  <a:schemeClr val="tx1"/>
                </a:solidFill>
              </a:rPr>
              <a:t>클릭한 경우 </a:t>
            </a:r>
            <a:r>
              <a:rPr lang="en-US" altLang="ko-KR" sz="1000" b="1" dirty="0">
                <a:solidFill>
                  <a:schemeClr val="tx1"/>
                </a:solidFill>
              </a:rPr>
              <a:t>alert </a:t>
            </a:r>
            <a:r>
              <a:rPr lang="ko-KR" altLang="en-US" sz="1000" b="1" dirty="0">
                <a:solidFill>
                  <a:schemeClr val="tx1"/>
                </a:solidFill>
              </a:rPr>
              <a:t>텍스트</a:t>
            </a: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</a:rPr>
              <a:t/>
            </a:r>
            <a:br>
              <a:rPr lang="en-US" altLang="ko-KR" sz="1000" b="1" dirty="0">
                <a:solidFill>
                  <a:srgbClr val="FF0000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</a:rPr>
              <a:t>해당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이벤트는 </a:t>
            </a:r>
            <a:r>
              <a:rPr lang="ko-KR" altLang="en-US" sz="1000" b="1" dirty="0">
                <a:solidFill>
                  <a:srgbClr val="FF0000"/>
                </a:solidFill>
              </a:rPr>
              <a:t>마감 되었습니다</a:t>
            </a:r>
            <a:r>
              <a:rPr lang="en-US" altLang="ko-KR" sz="10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fontAlgn="t"/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endParaRPr lang="en-US" altLang="ko-KR" sz="1000" b="1" dirty="0" smtClean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72000" y="213285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52385" y="2132856"/>
            <a:ext cx="2520000" cy="18002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56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385" y="1493565"/>
            <a:ext cx="2520000" cy="44822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이벤트페이지</a:t>
            </a:r>
            <a:endParaRPr lang="en-US" altLang="ko-KR" sz="1600" b="1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대표이미지 미 등록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텍스트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이미지 준비 중입니다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진행 중인 이벤트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종료된 이벤트 모두 적용함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5450" y="631721"/>
            <a:ext cx="2605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03_</a:t>
            </a:r>
            <a:r>
              <a:rPr lang="ko-KR" altLang="en-US" sz="1200" b="1" dirty="0" smtClean="0"/>
              <a:t>이벤트페이지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대표이미지 없음</a:t>
            </a:r>
            <a:endParaRPr lang="en-US" altLang="ko-KR" sz="12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1694820" y="329376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flipV="1">
            <a:off x="2062340" y="2151602"/>
            <a:ext cx="2513363" cy="135818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73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38" y="1493565"/>
            <a:ext cx="2520000" cy="44822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이벤트페이지</a:t>
            </a:r>
            <a:endParaRPr lang="en-US" altLang="ko-KR" sz="16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145450" y="631721"/>
            <a:ext cx="2242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04_</a:t>
            </a:r>
            <a:r>
              <a:rPr lang="ko-KR" altLang="en-US" sz="1200" b="1" dirty="0" smtClean="0"/>
              <a:t>이벤트페이지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이벤트 없음</a:t>
            </a:r>
            <a:endParaRPr lang="en-US" altLang="ko-KR" sz="1200" b="1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1438782" y="227687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757467" y="2462634"/>
            <a:ext cx="7200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등록된 이벤트가 없는 경우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텍스트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여러분을 위한 이벤트를 준비 중입니다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183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37" y="1493565"/>
            <a:ext cx="2520000" cy="44822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이벤트페이지</a:t>
            </a:r>
            <a:endParaRPr lang="en-US" altLang="ko-KR" sz="16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145450" y="631721"/>
            <a:ext cx="2704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05_</a:t>
            </a:r>
            <a:r>
              <a:rPr lang="ko-KR" altLang="en-US" sz="1200" b="1" dirty="0" smtClean="0"/>
              <a:t>이벤트페이지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상세페이지 이미지</a:t>
            </a:r>
            <a:endParaRPr lang="en-US" altLang="ko-KR" sz="1200" b="1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1475656" y="198884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763688" y="2204863"/>
            <a:ext cx="284150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t"/>
            <a:r>
              <a:rPr lang="en-US" altLang="ko-KR" sz="1000" b="1" dirty="0" smtClean="0">
                <a:solidFill>
                  <a:schemeClr val="tx1"/>
                </a:solidFill>
              </a:rPr>
              <a:t>*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이벤트 기간 표시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텍스트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>
                <a:solidFill>
                  <a:schemeClr val="tx1"/>
                </a:solidFill>
              </a:rPr>
              <a:t>시작일 입력 </a:t>
            </a:r>
            <a:r>
              <a:rPr lang="en-US" altLang="ko-KR" sz="1000" b="1" dirty="0">
                <a:solidFill>
                  <a:schemeClr val="tx1"/>
                </a:solidFill>
              </a:rPr>
              <a:t>– </a:t>
            </a:r>
            <a:r>
              <a:rPr lang="ko-KR" altLang="en-US" sz="1000" b="1" dirty="0">
                <a:solidFill>
                  <a:schemeClr val="tx1"/>
                </a:solidFill>
              </a:rPr>
              <a:t>종료일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입력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rgbClr val="FF0000"/>
                </a:solidFill>
              </a:rPr>
              <a:t>이벤트 기간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: 2020-12-01 </a:t>
            </a:r>
            <a:r>
              <a:rPr lang="en-US" altLang="ko-KR" sz="1000" b="1" dirty="0">
                <a:solidFill>
                  <a:srgbClr val="FF0000"/>
                </a:solidFill>
              </a:rPr>
              <a:t>~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2020-12-31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>
                <a:solidFill>
                  <a:schemeClr val="tx1"/>
                </a:solidFill>
              </a:rPr>
              <a:t>시작일 입력 </a:t>
            </a:r>
            <a:r>
              <a:rPr lang="en-US" altLang="ko-KR" sz="1000" b="1" dirty="0">
                <a:solidFill>
                  <a:schemeClr val="tx1"/>
                </a:solidFill>
              </a:rPr>
              <a:t>– </a:t>
            </a:r>
            <a:r>
              <a:rPr lang="ko-KR" altLang="en-US" sz="1000" b="1" dirty="0">
                <a:solidFill>
                  <a:schemeClr val="tx1"/>
                </a:solidFill>
              </a:rPr>
              <a:t>종료일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미입력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/>
            </a:r>
            <a:br>
              <a:rPr lang="en-US" altLang="ko-KR" sz="1000" b="1" dirty="0">
                <a:solidFill>
                  <a:srgbClr val="FF0000"/>
                </a:solidFill>
              </a:rPr>
            </a:br>
            <a:r>
              <a:rPr lang="ko-KR" altLang="en-US" sz="1000" b="1" dirty="0" smtClean="0">
                <a:solidFill>
                  <a:srgbClr val="FF0000"/>
                </a:solidFill>
              </a:rPr>
              <a:t>이벤트 기간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: 2020-12-01 </a:t>
            </a:r>
            <a:r>
              <a:rPr lang="en-US" altLang="ko-KR" sz="1000" b="1" dirty="0">
                <a:solidFill>
                  <a:srgbClr val="FF0000"/>
                </a:solidFill>
              </a:rPr>
              <a:t>~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항시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>
                <a:solidFill>
                  <a:schemeClr val="tx1"/>
                </a:solidFill>
              </a:rPr>
              <a:t>시작일 </a:t>
            </a:r>
            <a:r>
              <a:rPr lang="ko-KR" altLang="en-US" sz="1000" b="1" dirty="0" err="1">
                <a:solidFill>
                  <a:schemeClr val="tx1"/>
                </a:solidFill>
              </a:rPr>
              <a:t>미입력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– </a:t>
            </a:r>
            <a:r>
              <a:rPr lang="ko-KR" altLang="en-US" sz="1000" b="1" dirty="0">
                <a:solidFill>
                  <a:schemeClr val="tx1"/>
                </a:solidFill>
              </a:rPr>
              <a:t>종료일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입력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rgbClr val="FF0000"/>
                </a:solidFill>
              </a:rPr>
              <a:t>이벤트 기간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en-US" altLang="ko-KR" sz="1000" b="1" dirty="0">
                <a:solidFill>
                  <a:srgbClr val="FF0000"/>
                </a:solidFill>
              </a:rPr>
              <a:t>~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2020-12-31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>
                <a:solidFill>
                  <a:schemeClr val="tx1"/>
                </a:solidFill>
              </a:rPr>
              <a:t>시작일</a:t>
            </a:r>
            <a:r>
              <a:rPr lang="en-US" altLang="ko-KR" sz="1000" b="1" dirty="0">
                <a:solidFill>
                  <a:schemeClr val="tx1"/>
                </a:solidFill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</a:rPr>
              <a:t>종료일 기간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미입력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/>
            </a:r>
            <a:br>
              <a:rPr lang="en-US" altLang="ko-KR" sz="1000" b="1" dirty="0">
                <a:solidFill>
                  <a:srgbClr val="FF0000"/>
                </a:solidFill>
              </a:rPr>
            </a:br>
            <a:r>
              <a:rPr lang="ko-KR" altLang="en-US" sz="1000" b="1" dirty="0" smtClean="0">
                <a:solidFill>
                  <a:srgbClr val="FF0000"/>
                </a:solidFill>
              </a:rPr>
              <a:t>이벤트 기간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항시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endParaRPr lang="en-US" altLang="ko-KR" sz="1000" b="1" dirty="0" smtClean="0">
              <a:solidFill>
                <a:srgbClr val="FF0000"/>
              </a:solidFill>
            </a:endParaRPr>
          </a:p>
          <a:p>
            <a:pPr fontAlgn="t"/>
            <a:r>
              <a:rPr lang="en-US" altLang="ko-KR" sz="1000" b="1" dirty="0">
                <a:solidFill>
                  <a:schemeClr val="tx1"/>
                </a:solidFill>
              </a:rPr>
              <a:t>*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디바이스 </a:t>
            </a:r>
            <a:r>
              <a:rPr lang="ko-KR" altLang="en-US" sz="1000" b="1" dirty="0" err="1">
                <a:solidFill>
                  <a:schemeClr val="tx1"/>
                </a:solidFill>
              </a:rPr>
              <a:t>가로폭에</a:t>
            </a:r>
            <a:r>
              <a:rPr lang="ko-KR" altLang="en-US" sz="1000" b="1" dirty="0">
                <a:solidFill>
                  <a:schemeClr val="tx1"/>
                </a:solidFill>
              </a:rPr>
              <a:t> 따라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상세페이지 이미지가 </a:t>
            </a:r>
            <a:r>
              <a:rPr lang="en-US" altLang="ko-KR" sz="1000" b="1" dirty="0">
                <a:solidFill>
                  <a:schemeClr val="tx1"/>
                </a:solidFill>
              </a:rPr>
              <a:t>100% </a:t>
            </a:r>
            <a:r>
              <a:rPr lang="ko-KR" altLang="en-US" sz="1000" b="1" dirty="0">
                <a:solidFill>
                  <a:schemeClr val="tx1"/>
                </a:solidFill>
              </a:rPr>
              <a:t>비율로 변경됨</a:t>
            </a:r>
            <a:r>
              <a:rPr lang="en-US" altLang="ko-KR" sz="1000" b="1" dirty="0">
                <a:solidFill>
                  <a:schemeClr val="tx1"/>
                </a:solidFill>
              </a:rPr>
              <a:t>.</a:t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ko-KR" altLang="en-US" sz="1000" b="1" dirty="0">
                <a:solidFill>
                  <a:schemeClr val="tx1"/>
                </a:solidFill>
              </a:rPr>
              <a:t>원본 이미지 사이즈 </a:t>
            </a: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가로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1180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fontAlgn="t"/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29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37" y="1493565"/>
            <a:ext cx="2520000" cy="44822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이벤트페이지</a:t>
            </a:r>
            <a:endParaRPr lang="en-US" altLang="ko-KR" sz="16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145450" y="631721"/>
            <a:ext cx="30668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06_</a:t>
            </a:r>
            <a:r>
              <a:rPr lang="ko-KR" altLang="en-US" sz="1200" b="1" dirty="0" smtClean="0"/>
              <a:t>이벤트페이지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상세페이지 이미지 없음</a:t>
            </a:r>
            <a:endParaRPr lang="en-US" altLang="ko-KR" sz="1200" b="1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1475656" y="225712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763688" y="2473150"/>
            <a:ext cx="9361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등록된 상세페이지 이미지가 </a:t>
            </a:r>
            <a:r>
              <a:rPr lang="ko-KR" altLang="en-US" sz="1000" b="1" dirty="0">
                <a:solidFill>
                  <a:schemeClr val="tx1"/>
                </a:solidFill>
              </a:rPr>
              <a:t>없는 경우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ko-KR" altLang="en-US" sz="1000" b="1" dirty="0">
                <a:solidFill>
                  <a:schemeClr val="tx1"/>
                </a:solidFill>
              </a:rPr>
              <a:t>텍스트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이벤트 내용을 준비 중입니다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06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059832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9512" y="116632"/>
            <a:ext cx="133882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여행바구니</a:t>
            </a:r>
            <a:r>
              <a:rPr lang="en-US" altLang="ko-KR" b="1" dirty="0" smtClean="0">
                <a:solidFill>
                  <a:schemeClr val="bg1"/>
                </a:solidFill>
              </a:rPr>
              <a:t/>
            </a:r>
            <a:br>
              <a:rPr lang="en-US" altLang="ko-KR" b="1" dirty="0" smtClean="0">
                <a:solidFill>
                  <a:schemeClr val="bg1"/>
                </a:solidFill>
              </a:rPr>
            </a:br>
            <a:r>
              <a:rPr lang="ko-KR" altLang="en-US" b="1" dirty="0" smtClean="0">
                <a:solidFill>
                  <a:schemeClr val="bg1"/>
                </a:solidFill>
              </a:rPr>
              <a:t>결제페이지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89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041751"/>
              </p:ext>
            </p:extLst>
          </p:nvPr>
        </p:nvGraphicFramePr>
        <p:xfrm>
          <a:off x="275731" y="675489"/>
          <a:ext cx="8616749" cy="57778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809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5445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3176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74957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851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버전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변경일자</a:t>
                      </a:r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page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내                            용</a:t>
                      </a:r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v.0.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2020-12-14</a:t>
                      </a:r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결제페이지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쿠폰적용 </a:t>
                      </a:r>
                      <a:r>
                        <a:rPr lang="en-US" altLang="ko-KR" sz="1000" dirty="0" err="1" smtClean="0"/>
                        <a:t>ui</a:t>
                      </a:r>
                      <a:r>
                        <a:rPr lang="en-US" altLang="ko-KR" sz="1000" dirty="0" smtClean="0"/>
                        <a:t> </a:t>
                      </a:r>
                      <a:r>
                        <a:rPr lang="ko-KR" altLang="en-US" sz="1000" dirty="0" smtClean="0"/>
                        <a:t>추가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2021-01-19</a:t>
                      </a:r>
                      <a:endParaRPr lang="en-US" altLang="ko-KR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여행바구니 페이지 텍스트 추가</a:t>
                      </a:r>
                      <a:endParaRPr lang="en-US" altLang="ko-KR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결제페이지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74931074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48430" y="2924944"/>
            <a:ext cx="3647152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100" b="1" dirty="0" smtClean="0"/>
              <a:t>2020.12.14</a:t>
            </a:r>
          </a:p>
          <a:p>
            <a:r>
              <a:rPr lang="ko-KR" altLang="en-US" sz="2100" b="1" dirty="0" err="1" smtClean="0"/>
              <a:t>모바일</a:t>
            </a:r>
            <a:r>
              <a:rPr lang="en-US" altLang="ko-KR" sz="2100" b="1" dirty="0" smtClean="0"/>
              <a:t>_</a:t>
            </a:r>
            <a:r>
              <a:rPr lang="ko-KR" altLang="en-US" sz="2100" b="1" dirty="0" smtClean="0"/>
              <a:t>결제페이지</a:t>
            </a:r>
            <a:r>
              <a:rPr lang="en-US" altLang="ko-KR" sz="2100" b="1" dirty="0" smtClean="0"/>
              <a:t>_</a:t>
            </a:r>
            <a:r>
              <a:rPr lang="ko-KR" altLang="en-US" sz="2100" b="1" dirty="0" smtClean="0"/>
              <a:t>쿠폰적용</a:t>
            </a:r>
            <a:endParaRPr lang="ko-KR" altLang="en-US" sz="2100" b="1" dirty="0"/>
          </a:p>
        </p:txBody>
      </p:sp>
    </p:spTree>
    <p:extLst>
      <p:ext uri="{BB962C8B-B14F-4D97-AF65-F5344CB8AC3E}">
        <p14:creationId xmlns:p14="http://schemas.microsoft.com/office/powerpoint/2010/main" val="190331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873322"/>
              </p:ext>
            </p:extLst>
          </p:nvPr>
        </p:nvGraphicFramePr>
        <p:xfrm>
          <a:off x="275731" y="675489"/>
          <a:ext cx="8616749" cy="57778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809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5445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3176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74957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851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버전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변경일자</a:t>
                      </a:r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page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내                            용</a:t>
                      </a:r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v.0.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2020-08-19</a:t>
                      </a:r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소개팝업 디자인 변경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2020-09-03</a:t>
                      </a:r>
                      <a:endParaRPr lang="en-US" altLang="ko-KR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err="1" smtClean="0"/>
                        <a:t>로그인페이지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err="1" smtClean="0"/>
                        <a:t>ui</a:t>
                      </a:r>
                      <a:r>
                        <a:rPr lang="ko-KR" altLang="en-US" sz="1000" dirty="0" smtClean="0"/>
                        <a:t> 변경 </a:t>
                      </a:r>
                      <a:endParaRPr lang="en-US" altLang="ko-KR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2020-09-26</a:t>
                      </a:r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로그인페이지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상단 </a:t>
                      </a:r>
                      <a:r>
                        <a:rPr lang="en-US" altLang="ko-KR" sz="10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ui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및 </a:t>
                      </a:r>
                      <a:r>
                        <a:rPr lang="ko-KR" altLang="en-US" sz="10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푸터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변경</a:t>
                      </a:r>
                      <a:endParaRPr lang="en-US" altLang="ko-KR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2020-12-03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9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첫페이지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err="1" smtClean="0"/>
                        <a:t>로그인페이지</a:t>
                      </a:r>
                      <a:r>
                        <a:rPr lang="en-US" altLang="ko-KR" sz="1000" dirty="0" smtClean="0"/>
                        <a:t>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err="1" smtClean="0"/>
                        <a:t>ui</a:t>
                      </a:r>
                      <a:r>
                        <a:rPr lang="ko-KR" altLang="en-US" sz="1000" dirty="0" smtClean="0"/>
                        <a:t> 변경 </a:t>
                      </a:r>
                      <a:endParaRPr lang="en-US" altLang="ko-KR" sz="1000" dirty="0" smtClean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2020-12-05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err="1" smtClean="0"/>
                        <a:t>첫페이지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err="1" smtClean="0"/>
                        <a:t>로그인페이지</a:t>
                      </a:r>
                      <a:r>
                        <a:rPr lang="en-US" altLang="ko-KR" sz="1000" dirty="0" smtClean="0"/>
                        <a:t>)_</a:t>
                      </a:r>
                      <a:r>
                        <a:rPr lang="ko-KR" altLang="en-US" sz="1000" dirty="0" smtClean="0"/>
                        <a:t>안내사항 및 회사정보 </a:t>
                      </a:r>
                      <a:r>
                        <a:rPr lang="en-US" altLang="ko-KR" sz="1000" dirty="0" err="1" smtClean="0"/>
                        <a:t>ui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dirty="0" smtClean="0"/>
                        <a:t>변경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2020-12-17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err="1" smtClean="0"/>
                        <a:t>로그인페이지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err="1" smtClean="0"/>
                        <a:t>쿠주선알아보기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err="1" smtClean="0"/>
                        <a:t>탭적용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2020-12-24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0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로그인페이지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ko-KR" altLang="en-US" sz="10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쿠주선멤버스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알아보기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내용추가 및 수정</a:t>
                      </a:r>
                      <a:endParaRPr lang="en-US" altLang="ko-KR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2021-01-06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err="1" smtClean="0"/>
                        <a:t>로그인페이지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로그인 버튼 </a:t>
                      </a:r>
                      <a:r>
                        <a:rPr lang="en-US" altLang="ko-KR" sz="1000" dirty="0" err="1" smtClean="0"/>
                        <a:t>ui</a:t>
                      </a:r>
                      <a:r>
                        <a:rPr lang="en-US" altLang="ko-KR" sz="1000" dirty="0" smtClean="0"/>
                        <a:t> </a:t>
                      </a:r>
                      <a:r>
                        <a:rPr lang="ko-KR" altLang="en-US" sz="1000" dirty="0" smtClean="0"/>
                        <a:t>수정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2021-01-08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err="1" smtClean="0"/>
                        <a:t>로그인페이지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신규멤버이벤트 페이지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로그인페이지</a:t>
            </a:r>
            <a:r>
              <a:rPr lang="en-US" altLang="ko-KR" sz="1600" b="1" dirty="0" smtClean="0"/>
              <a:t>_</a:t>
            </a:r>
            <a:r>
              <a:rPr lang="ko-KR" altLang="en-US" sz="1600" b="1" dirty="0" smtClean="0"/>
              <a:t>메인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1366549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:\파일정리\05.멤버스 수정\쿠주선작업\00_수진대리님 디자인\회사에서 가져온 이미지 images\모바일이미지\02_쿠주선서비스_원본_pp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000" y="1454391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35028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첫페이지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err="1" smtClean="0"/>
              <a:t>쿠주선멤버스</a:t>
            </a:r>
            <a:r>
              <a:rPr lang="ko-KR" altLang="en-US" sz="1200" b="1" dirty="0" smtClean="0"/>
              <a:t> 알아보기</a:t>
            </a:r>
            <a:r>
              <a:rPr lang="en-US" altLang="ko-KR" sz="1200" b="1" dirty="0" smtClean="0"/>
              <a:t>_</a:t>
            </a:r>
            <a:r>
              <a:rPr lang="ko-KR" altLang="en-US" sz="1200" b="1" dirty="0" err="1" smtClean="0"/>
              <a:t>쿠주선</a:t>
            </a:r>
            <a:r>
              <a:rPr lang="ko-KR" altLang="en-US" sz="1200" b="1" dirty="0" smtClean="0"/>
              <a:t> 서비스</a:t>
            </a:r>
            <a:endParaRPr lang="en-US" altLang="ko-KR" sz="1200" b="1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로그인페이지</a:t>
            </a:r>
            <a:r>
              <a:rPr lang="en-US" altLang="ko-KR" sz="1600" b="1" dirty="0" smtClean="0"/>
              <a:t>_</a:t>
            </a:r>
            <a:r>
              <a:rPr lang="ko-KR" altLang="en-US" sz="1600" b="1" dirty="0" smtClean="0"/>
              <a:t>메인</a:t>
            </a:r>
            <a:endParaRPr lang="en-US" altLang="ko-KR" sz="16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1663929" y="206084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②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15510" y="147491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979712" y="1412776"/>
            <a:ext cx="2664296" cy="43204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상단 고정됨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하단 스크롤 적용됨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10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ker4\Desktop\초기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379" y="1493565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결</a:t>
            </a:r>
            <a:r>
              <a:rPr lang="ko-KR" altLang="en-US" sz="1600" b="1" dirty="0"/>
              <a:t>제</a:t>
            </a:r>
            <a:r>
              <a:rPr lang="ko-KR" altLang="en-US" sz="1600" b="1" dirty="0" smtClean="0"/>
              <a:t>페이지</a:t>
            </a:r>
            <a:endParaRPr lang="en-US" altLang="ko-KR" sz="16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145450" y="631721"/>
            <a:ext cx="22541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결제페이지</a:t>
            </a:r>
            <a:r>
              <a:rPr lang="en-US" altLang="ko-KR" sz="1200" b="1" dirty="0" smtClean="0"/>
              <a:t>_01 </a:t>
            </a:r>
            <a:r>
              <a:rPr lang="ko-KR" altLang="en-US" sz="1200" b="1" dirty="0" err="1" smtClean="0"/>
              <a:t>쿠폰있음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초기</a:t>
            </a:r>
            <a:endParaRPr lang="en-US" altLang="ko-KR" sz="1200" b="1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4107070" y="283948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②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4289171" y="3140968"/>
            <a:ext cx="0" cy="3077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t"/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할인쿠폰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적용란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위치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결제 상품 아래에 위치함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결제페이지 진입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쿠폰 여부를 판단하여 리스트를 보여줌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최근 받은 쿠폰 순으로 상단에 위치함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쿠폰 중복선택 가능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결제상품 상단영역 디자인 수정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>
                <a:solidFill>
                  <a:schemeClr val="tx1"/>
                </a:solidFill>
              </a:rPr>
              <a:t>현재 적용되어 있는 쿠폰의 수를 보여줌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쿠폰 표시 텍스트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제목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혜택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유효기간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쿠폰 선택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결제금액에 바로 적용이 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쿠폰 선택 해제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쿠폰 적용이 바로 취소됨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  <a:p>
            <a:pPr fontAlgn="t"/>
            <a:r>
              <a:rPr lang="en-US" altLang="ko-KR" sz="1000" b="1" dirty="0">
                <a:solidFill>
                  <a:schemeClr val="tx1"/>
                </a:solidFill>
              </a:rPr>
              <a:t>*</a:t>
            </a:r>
            <a:r>
              <a:rPr lang="ko-KR" altLang="en-US" sz="1000" b="1" dirty="0">
                <a:solidFill>
                  <a:schemeClr val="tx1"/>
                </a:solidFill>
              </a:rPr>
              <a:t>마감기간 전에 결제페이지에서 쿠폰적용을 하고</a:t>
            </a:r>
            <a:r>
              <a:rPr lang="en-US" altLang="ko-KR" sz="1000" b="1" dirty="0">
                <a:solidFill>
                  <a:schemeClr val="tx1"/>
                </a:solidFill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</a:rPr>
              <a:t>마감기간이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넘어서 결제를 진행하는 경우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: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>
                <a:solidFill>
                  <a:srgbClr val="FF0000"/>
                </a:solidFill>
              </a:rPr>
              <a:t>결제진행 가능함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pPr fontAlgn="t"/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65035" y="384130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③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429237" y="3995192"/>
            <a:ext cx="38523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844849" y="179894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3209051" y="1952835"/>
            <a:ext cx="38523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637216" y="1844824"/>
            <a:ext cx="2524163" cy="216023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93565"/>
            <a:ext cx="2520000" cy="208992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오른쪽 화살표 5"/>
          <p:cNvSpPr/>
          <p:nvPr/>
        </p:nvSpPr>
        <p:spPr>
          <a:xfrm>
            <a:off x="2987824" y="2538525"/>
            <a:ext cx="413845" cy="24240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039402" y="3596185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결제상품</a:t>
            </a:r>
            <a:endParaRPr lang="en-US" altLang="ko-KR" sz="12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87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ker4\Desktop\쿠폰적용함_원본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000" y="1493565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결</a:t>
            </a:r>
            <a:r>
              <a:rPr lang="ko-KR" altLang="en-US" sz="1600" b="1" dirty="0"/>
              <a:t>제</a:t>
            </a:r>
            <a:r>
              <a:rPr lang="ko-KR" altLang="en-US" sz="1600" b="1" dirty="0" smtClean="0"/>
              <a:t>페이지</a:t>
            </a:r>
            <a:endParaRPr lang="en-US" altLang="ko-KR" sz="16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145450" y="631721"/>
            <a:ext cx="2242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결제페이지</a:t>
            </a:r>
            <a:r>
              <a:rPr lang="en-US" altLang="ko-KR" sz="1200" b="1" dirty="0" smtClean="0"/>
              <a:t>_02 </a:t>
            </a:r>
            <a:r>
              <a:rPr lang="ko-KR" altLang="en-US" sz="1200" b="1" dirty="0" err="1" smtClean="0"/>
              <a:t>쿠폰있음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선택</a:t>
            </a:r>
            <a:endParaRPr lang="en-US" altLang="ko-KR" sz="1200" b="1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2453359" y="217996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635460" y="2487741"/>
            <a:ext cx="0" cy="2310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쿠폰 적용 시 적용된 쿠폰의 수를 보여줌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쿠폰 체크아이콘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기존 </a:t>
            </a:r>
            <a:r>
              <a:rPr lang="en-US" altLang="ko-KR" sz="1000" dirty="0" smtClean="0">
                <a:solidFill>
                  <a:schemeClr val="tx1"/>
                </a:solidFill>
              </a:rPr>
              <a:t>check_f66.png </a:t>
            </a:r>
            <a:r>
              <a:rPr lang="ko-KR" altLang="en-US" sz="1000" dirty="0" smtClean="0">
                <a:solidFill>
                  <a:schemeClr val="tx1"/>
                </a:solidFill>
              </a:rPr>
              <a:t>사용함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endParaRPr lang="en-US" altLang="ko-KR" sz="1000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결제 금액 </a:t>
            </a:r>
            <a:r>
              <a:rPr lang="en-US" altLang="ko-KR" sz="1000" b="1" dirty="0" err="1" smtClean="0">
                <a:solidFill>
                  <a:schemeClr val="tx1"/>
                </a:solidFill>
              </a:rPr>
              <a:t>ui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가 추가됨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총 </a:t>
            </a:r>
            <a:r>
              <a:rPr lang="ko-KR" altLang="en-US" sz="1000" b="1" dirty="0">
                <a:solidFill>
                  <a:schemeClr val="tx1"/>
                </a:solidFill>
              </a:rPr>
              <a:t>상품금액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</a:rPr>
              <a:t>상품들의 총 온라인 판매가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ko-KR" altLang="en-US" sz="1000" b="1" dirty="0">
                <a:solidFill>
                  <a:schemeClr val="tx1"/>
                </a:solidFill>
              </a:rPr>
              <a:t>총 할인금액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 err="1">
                <a:solidFill>
                  <a:srgbClr val="FF0000"/>
                </a:solidFill>
              </a:rPr>
              <a:t>멤버스</a:t>
            </a:r>
            <a:r>
              <a:rPr lang="ko-KR" altLang="en-US" sz="1000" b="1" dirty="0">
                <a:solidFill>
                  <a:srgbClr val="FF0000"/>
                </a:solidFill>
              </a:rPr>
              <a:t> 할인 적용 </a:t>
            </a:r>
            <a:r>
              <a:rPr lang="en-US" altLang="ko-KR" sz="1000" b="1" dirty="0">
                <a:solidFill>
                  <a:srgbClr val="FF0000"/>
                </a:solidFill>
              </a:rPr>
              <a:t>+ </a:t>
            </a:r>
            <a:r>
              <a:rPr lang="ko-KR" altLang="en-US" sz="1000" b="1" dirty="0">
                <a:solidFill>
                  <a:srgbClr val="FF0000"/>
                </a:solidFill>
              </a:rPr>
              <a:t>할인</a:t>
            </a:r>
            <a:r>
              <a:rPr lang="en-US" altLang="ko-KR" sz="1000" b="1" dirty="0">
                <a:solidFill>
                  <a:srgbClr val="FF0000"/>
                </a:solidFill>
              </a:rPr>
              <a:t> </a:t>
            </a:r>
            <a:r>
              <a:rPr lang="ko-KR" altLang="en-US" sz="1000" b="1" dirty="0">
                <a:solidFill>
                  <a:srgbClr val="FF0000"/>
                </a:solidFill>
              </a:rPr>
              <a:t>쿠폰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ko-KR" altLang="en-US" sz="1000" b="1" dirty="0">
                <a:solidFill>
                  <a:schemeClr val="tx1"/>
                </a:solidFill>
              </a:rPr>
              <a:t>총 결제금액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</a:rPr>
              <a:t>합산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dirty="0" smtClean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31640" y="422108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③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695842" y="4374977"/>
            <a:ext cx="38523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475656" y="358079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1839858" y="3734685"/>
            <a:ext cx="38523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ker4\Desktop\check_f6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844824"/>
            <a:ext cx="3429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9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ker4\Desktop\쿠폰없음_원본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000" y="1493565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결제페이지</a:t>
            </a:r>
            <a:endParaRPr lang="en-US" altLang="ko-KR" sz="16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145450" y="631721"/>
            <a:ext cx="1869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결제페이지</a:t>
            </a:r>
            <a:r>
              <a:rPr lang="en-US" altLang="ko-KR" sz="1200" b="1" dirty="0" smtClean="0"/>
              <a:t>_03 </a:t>
            </a:r>
            <a:r>
              <a:rPr lang="ko-KR" altLang="en-US" sz="1200" b="1" dirty="0" err="1" smtClean="0"/>
              <a:t>쿠폰없음</a:t>
            </a:r>
            <a:endParaRPr lang="en-US" altLang="ko-KR" sz="1200" b="1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4207798" y="339425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3822692" y="3573016"/>
            <a:ext cx="3981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31640" y="414908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1695842" y="4302969"/>
            <a:ext cx="38523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적용할 쿠폰이 없는 경우</a:t>
            </a: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텍스트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사용 가능한 쿠폰이 없습니다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21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66491" y="2924944"/>
            <a:ext cx="4011034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100" b="1" dirty="0" smtClean="0"/>
              <a:t>2021.01.19</a:t>
            </a:r>
          </a:p>
          <a:p>
            <a:r>
              <a:rPr lang="ko-KR" altLang="en-US" sz="2100" b="1" dirty="0" err="1" smtClean="0"/>
              <a:t>모바일</a:t>
            </a:r>
            <a:r>
              <a:rPr lang="en-US" altLang="ko-KR" sz="2100" b="1" dirty="0" smtClean="0"/>
              <a:t>_</a:t>
            </a:r>
            <a:r>
              <a:rPr lang="ko-KR" altLang="en-US" sz="2100" b="1" dirty="0" smtClean="0"/>
              <a:t>여행바구니</a:t>
            </a:r>
            <a:r>
              <a:rPr lang="en-US" altLang="ko-KR" sz="2100" b="1" dirty="0" smtClean="0"/>
              <a:t>_</a:t>
            </a:r>
            <a:r>
              <a:rPr lang="ko-KR" altLang="en-US" sz="2100" b="1" dirty="0" smtClean="0"/>
              <a:t>텍스트 추가</a:t>
            </a:r>
            <a:endParaRPr lang="ko-KR" altLang="en-US" sz="2100" b="1" dirty="0"/>
          </a:p>
        </p:txBody>
      </p:sp>
    </p:spTree>
    <p:extLst>
      <p:ext uri="{BB962C8B-B14F-4D97-AF65-F5344CB8AC3E}">
        <p14:creationId xmlns:p14="http://schemas.microsoft.com/office/powerpoint/2010/main" val="190742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ker4\Desktop\작업내역\27_pc, 모바일_여행바구니 텍스트 추가\02_모바일\01_여행바구니 페이지_텍스트 추가\01_원본\01_여행바구니_원본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000" y="1493565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여행바구니 </a:t>
            </a:r>
            <a:r>
              <a:rPr lang="en-US" altLang="ko-KR" sz="1600" b="1" dirty="0" smtClean="0"/>
              <a:t>&amp; </a:t>
            </a:r>
            <a:r>
              <a:rPr lang="ko-KR" altLang="en-US" sz="1600" b="1" dirty="0" smtClean="0"/>
              <a:t>결제페이지</a:t>
            </a:r>
            <a:endParaRPr lang="en-US" altLang="ko-KR" sz="16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145450" y="631721"/>
            <a:ext cx="23599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여행바구니</a:t>
            </a:r>
            <a:r>
              <a:rPr lang="en-US" altLang="ko-KR" sz="1200" b="1" dirty="0"/>
              <a:t> </a:t>
            </a:r>
            <a:r>
              <a:rPr lang="ko-KR" altLang="en-US" sz="1200" b="1" dirty="0" smtClean="0"/>
              <a:t>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텍스트 추가</a:t>
            </a:r>
            <a:endParaRPr lang="en-US" altLang="ko-KR" sz="1200" b="1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여행바구니 전체 선택 옆에 텍스트를 노출함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>
                <a:solidFill>
                  <a:schemeClr val="tx1"/>
                </a:solidFill>
              </a:rPr>
              <a:t>텍스트 추가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en-US" altLang="ko-KR" sz="1000" b="1" dirty="0">
                <a:solidFill>
                  <a:srgbClr val="FF0000"/>
                </a:solidFill>
              </a:rPr>
              <a:t>※</a:t>
            </a:r>
            <a:r>
              <a:rPr lang="ko-KR" altLang="en-US" sz="1000" b="1" dirty="0">
                <a:solidFill>
                  <a:srgbClr val="FF0000"/>
                </a:solidFill>
              </a:rPr>
              <a:t>여행바구니에 담긴 실시간 상품은 가격이 변동 또는 마감될 수 있습니다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dirty="0" smtClean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44008" y="187095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052000" y="1772816"/>
            <a:ext cx="2524163" cy="504056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85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파일정리\05.멤버스 수정\쿠주선작업\00_수진대리님 디자인\회사에서 가져온 이미지 images\모바일이미지\03_쿠주선혜택_원본_pp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252" y="1459022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3348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첫페이지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err="1" smtClean="0"/>
              <a:t>쿠주선멤버스</a:t>
            </a:r>
            <a:r>
              <a:rPr lang="ko-KR" altLang="en-US" sz="1200" b="1" dirty="0" smtClean="0"/>
              <a:t> 알아보기</a:t>
            </a:r>
            <a:r>
              <a:rPr lang="en-US" altLang="ko-KR" sz="1200" b="1" dirty="0" smtClean="0"/>
              <a:t>_</a:t>
            </a:r>
            <a:r>
              <a:rPr lang="ko-KR" altLang="en-US" sz="1200" b="1" dirty="0" err="1" smtClean="0"/>
              <a:t>쿠주선혜택</a:t>
            </a:r>
            <a:endParaRPr lang="en-US" altLang="ko-KR" sz="1200" b="1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로그인페이지</a:t>
            </a:r>
            <a:r>
              <a:rPr lang="en-US" altLang="ko-KR" sz="1600" b="1" dirty="0" smtClean="0"/>
              <a:t>_</a:t>
            </a:r>
            <a:r>
              <a:rPr lang="ko-KR" altLang="en-US" sz="1600" b="1" dirty="0" smtClean="0"/>
              <a:t>메인</a:t>
            </a:r>
            <a:endParaRPr lang="en-US" altLang="ko-KR" sz="16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1663929" y="206084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②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15510" y="147491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979712" y="1412776"/>
            <a:ext cx="2664296" cy="43204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상단 고정됨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하단 스크롤 적용됨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46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파일정리\05.멤버스 수정\쿠주선작업\00_수진대리님 디자인\02_모바일\모바일_첫페이지\01_원본\06_멤버가입안내_원본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000" y="1459022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2470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첫페이지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고객센터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멤버가입안내</a:t>
            </a:r>
            <a:endParaRPr lang="en-US" altLang="ko-KR" sz="1200" b="1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로그인페이지</a:t>
            </a:r>
            <a:r>
              <a:rPr lang="en-US" altLang="ko-KR" sz="1600" b="1" dirty="0" smtClean="0"/>
              <a:t>_</a:t>
            </a:r>
            <a:r>
              <a:rPr lang="ko-KR" altLang="en-US" sz="1600" b="1" dirty="0" smtClean="0"/>
              <a:t>메인</a:t>
            </a:r>
            <a:endParaRPr lang="en-US" altLang="ko-KR" sz="16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1663929" y="206084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②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15510" y="147491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979712" y="1412776"/>
            <a:ext cx="2664296" cy="43204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상단 고정됨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하단 스크롤 적용됨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en-US" altLang="ko-KR" sz="1000" b="1" dirty="0" smtClean="0">
                <a:solidFill>
                  <a:schemeClr val="tx1"/>
                </a:solidFill>
              </a:rPr>
              <a:t>‘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쿠주선이란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’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에 사용된 이미지와 동일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dirty="0" smtClean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63929" y="314096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③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79712" y="3078832"/>
            <a:ext cx="2664296" cy="56619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99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28655" y="2924944"/>
            <a:ext cx="7686720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100" b="1" dirty="0" smtClean="0"/>
              <a:t>2020.12.05</a:t>
            </a:r>
          </a:p>
          <a:p>
            <a:r>
              <a:rPr lang="ko-KR" altLang="en-US" sz="2100" b="1" dirty="0" err="1" smtClean="0"/>
              <a:t>모바일</a:t>
            </a:r>
            <a:r>
              <a:rPr lang="en-US" altLang="ko-KR" sz="2100" b="1" dirty="0" smtClean="0"/>
              <a:t>_</a:t>
            </a:r>
            <a:r>
              <a:rPr lang="ko-KR" altLang="en-US" sz="2100" b="1" dirty="0" err="1"/>
              <a:t>첫페이지</a:t>
            </a:r>
            <a:r>
              <a:rPr lang="en-US" altLang="ko-KR" sz="2100" b="1" dirty="0"/>
              <a:t>(</a:t>
            </a:r>
            <a:r>
              <a:rPr lang="ko-KR" altLang="en-US" sz="2100" b="1" dirty="0" err="1"/>
              <a:t>로그인페이지</a:t>
            </a:r>
            <a:r>
              <a:rPr lang="en-US" altLang="ko-KR" sz="2100" b="1" dirty="0"/>
              <a:t>)_</a:t>
            </a:r>
            <a:r>
              <a:rPr lang="ko-KR" altLang="en-US" sz="2100" b="1" dirty="0"/>
              <a:t>안내사항 및 회사정보 </a:t>
            </a:r>
            <a:r>
              <a:rPr lang="en-US" altLang="ko-KR" sz="2100" b="1" dirty="0" err="1"/>
              <a:t>ui</a:t>
            </a:r>
            <a:r>
              <a:rPr lang="en-US" altLang="ko-KR" sz="2100" b="1" dirty="0"/>
              <a:t> </a:t>
            </a:r>
            <a:r>
              <a:rPr lang="ko-KR" altLang="en-US" sz="2100" b="1" dirty="0"/>
              <a:t>변경</a:t>
            </a:r>
          </a:p>
        </p:txBody>
      </p:sp>
    </p:spTree>
    <p:extLst>
      <p:ext uri="{BB962C8B-B14F-4D97-AF65-F5344CB8AC3E}">
        <p14:creationId xmlns:p14="http://schemas.microsoft.com/office/powerpoint/2010/main" val="348071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ker4\Desktop\images\01_모바일_첫페이지_안내사항 및 회사정보_원본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000" y="1459022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23599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첫페이지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안내사항 및 회사정보</a:t>
            </a:r>
            <a:endParaRPr lang="en-US" altLang="ko-KR" sz="1200" b="1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로그인페이지</a:t>
            </a:r>
            <a:r>
              <a:rPr lang="en-US" altLang="ko-KR" sz="1600" b="1" dirty="0" smtClean="0"/>
              <a:t>_</a:t>
            </a:r>
            <a:r>
              <a:rPr lang="ko-KR" altLang="en-US" sz="1600" b="1" dirty="0" smtClean="0"/>
              <a:t>메인</a:t>
            </a:r>
            <a:endParaRPr lang="en-US" altLang="ko-KR" sz="1600" b="1" dirty="0" smtClean="0"/>
          </a:p>
        </p:txBody>
      </p:sp>
      <p:sp>
        <p:nvSpPr>
          <p:cNvPr id="16" name="직사각형 15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안내사항 및 회사정보 클릭 시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해당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레이어를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띄움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dirty="0" smtClean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05391" y="544522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94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ker4\Desktop\images\02_모바일_첫페이지_안내사항 및 회사정보_레이어_원본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59022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2887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첫페이지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안내사항 및 회사정보</a:t>
            </a:r>
            <a:r>
              <a:rPr lang="en-US" altLang="ko-KR" sz="1200" b="1" dirty="0" smtClean="0"/>
              <a:t>_</a:t>
            </a:r>
            <a:r>
              <a:rPr lang="ko-KR" altLang="en-US" sz="1200" b="1" dirty="0" err="1" smtClean="0"/>
              <a:t>레이어</a:t>
            </a:r>
            <a:endParaRPr lang="en-US" altLang="ko-KR" sz="1200" b="1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로그인페이지</a:t>
            </a:r>
            <a:r>
              <a:rPr lang="en-US" altLang="ko-KR" sz="1600" b="1" dirty="0" smtClean="0"/>
              <a:t>_</a:t>
            </a:r>
            <a:r>
              <a:rPr lang="ko-KR" altLang="en-US" sz="1600" b="1" dirty="0" smtClean="0"/>
              <a:t>메인</a:t>
            </a:r>
            <a:endParaRPr lang="en-US" altLang="ko-KR" sz="1600" b="1" dirty="0" smtClean="0"/>
          </a:p>
        </p:txBody>
      </p:sp>
      <p:sp>
        <p:nvSpPr>
          <p:cNvPr id="16" name="직사각형 15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업체코드 찾기 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업체코드페이지로 이동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각 버튼 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사업자 정보 확인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새 창 열림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여행보증보험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개인정보처리방</a:t>
            </a:r>
            <a:r>
              <a:rPr lang="ko-KR" altLang="en-US" sz="1000" b="1" dirty="0">
                <a:solidFill>
                  <a:schemeClr val="tx1"/>
                </a:solidFill>
              </a:rPr>
              <a:t>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연결된 페이지로 이동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dirty="0" smtClean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39752" y="293084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87824" y="537321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456570"/>
            <a:ext cx="2520000" cy="448224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>
            <a:stCxn id="19" idx="3"/>
          </p:cNvCxnSpPr>
          <p:nvPr/>
        </p:nvCxnSpPr>
        <p:spPr>
          <a:xfrm flipV="1">
            <a:off x="2703954" y="3084728"/>
            <a:ext cx="931942" cy="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48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48166" y="2924944"/>
            <a:ext cx="5647700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100" b="1" dirty="0" smtClean="0"/>
              <a:t>2020.12.17</a:t>
            </a:r>
          </a:p>
          <a:p>
            <a:pPr algn="ctr"/>
            <a:r>
              <a:rPr lang="ko-KR" altLang="en-US" sz="2100" b="1" dirty="0" err="1" smtClean="0"/>
              <a:t>모바일</a:t>
            </a:r>
            <a:r>
              <a:rPr lang="en-US" altLang="ko-KR" sz="2100" b="1" dirty="0" smtClean="0"/>
              <a:t>_</a:t>
            </a:r>
            <a:r>
              <a:rPr lang="ko-KR" altLang="en-US" sz="2100" b="1" dirty="0" err="1" smtClean="0"/>
              <a:t>로그인페이지</a:t>
            </a:r>
            <a:r>
              <a:rPr lang="en-US" altLang="ko-KR" sz="2100" b="1" dirty="0" smtClean="0"/>
              <a:t>_</a:t>
            </a:r>
            <a:r>
              <a:rPr lang="ko-KR" altLang="en-US" sz="2100" b="1" dirty="0" err="1" smtClean="0"/>
              <a:t>쿠주선알아보기</a:t>
            </a:r>
            <a:r>
              <a:rPr lang="en-US" altLang="ko-KR" sz="2100" b="1" dirty="0" smtClean="0"/>
              <a:t>_</a:t>
            </a:r>
            <a:r>
              <a:rPr lang="ko-KR" altLang="en-US" sz="2100" b="1" dirty="0" err="1" smtClean="0"/>
              <a:t>탭적용</a:t>
            </a:r>
            <a:endParaRPr lang="ko-KR" altLang="en-US" sz="2100" b="1" dirty="0"/>
          </a:p>
        </p:txBody>
      </p:sp>
    </p:spTree>
    <p:extLst>
      <p:ext uri="{BB962C8B-B14F-4D97-AF65-F5344CB8AC3E}">
        <p14:creationId xmlns:p14="http://schemas.microsoft.com/office/powerpoint/2010/main" val="203601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er4\Desktop\작업내역\11_모바일_쿠주선알아보기페이지\01_원본\01_쿠주선이란_원본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000" y="1459022"/>
            <a:ext cx="2520000" cy="45494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21659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쿠주선알아보기</a:t>
            </a:r>
            <a:r>
              <a:rPr lang="en-US" altLang="ko-KR" sz="1200" b="1" dirty="0" smtClean="0"/>
              <a:t>_</a:t>
            </a:r>
            <a:r>
              <a:rPr lang="ko-KR" altLang="en-US" sz="1200" b="1" dirty="0" err="1" smtClean="0"/>
              <a:t>쿠주선이란</a:t>
            </a:r>
            <a:r>
              <a:rPr lang="en-US" altLang="ko-KR" sz="1200" b="1" dirty="0" smtClean="0"/>
              <a:t>?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로그인페이지</a:t>
            </a:r>
            <a:endParaRPr lang="en-US" altLang="ko-KR" sz="1600" b="1" dirty="0" smtClean="0"/>
          </a:p>
        </p:txBody>
      </p:sp>
      <p:sp>
        <p:nvSpPr>
          <p:cNvPr id="16" name="직사각형 15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t"/>
            <a:r>
              <a:rPr lang="en-US" altLang="ko-KR" sz="1000" b="1" dirty="0" smtClean="0">
                <a:solidFill>
                  <a:srgbClr val="FF0000"/>
                </a:solidFill>
              </a:rPr>
              <a:t>*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현재 합쳐져 있는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쿠주선알아보기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페이지를 탭을 사용하여 분리함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탭 영역 고정 아님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활성화 탭에 활성화 선을 보여줌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내용 범위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쿠주선이란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~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멤버스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운영까지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dirty="0" smtClean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81229" y="182507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81229" y="227687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②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18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ker4\Desktop\작업내역\11_모바일_쿠주선알아보기페이지\01_원본\02-1_쿠주선서비스_원본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59022"/>
            <a:ext cx="2520000" cy="45494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23054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쿠주선알아보기</a:t>
            </a:r>
            <a:r>
              <a:rPr lang="en-US" altLang="ko-KR" sz="1200" b="1" dirty="0" smtClean="0"/>
              <a:t>_</a:t>
            </a:r>
            <a:r>
              <a:rPr lang="ko-KR" altLang="en-US" sz="1200" b="1" dirty="0" err="1" smtClean="0"/>
              <a:t>쿠주선</a:t>
            </a:r>
            <a:r>
              <a:rPr lang="ko-KR" altLang="en-US" sz="1200" b="1" dirty="0" smtClean="0"/>
              <a:t> 서비스</a:t>
            </a:r>
            <a:endParaRPr lang="en-US" altLang="ko-KR" sz="1200" b="1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로그인페이지</a:t>
            </a:r>
            <a:endParaRPr lang="en-US" altLang="ko-KR" sz="1600" b="1" dirty="0" smtClean="0"/>
          </a:p>
        </p:txBody>
      </p:sp>
      <p:sp>
        <p:nvSpPr>
          <p:cNvPr id="16" name="직사각형 15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내용 범위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나에게 꼭 필요한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주변맵</a:t>
            </a:r>
            <a:r>
              <a:rPr lang="en-US" altLang="ko-KR" sz="1000" b="1" dirty="0">
                <a:solidFill>
                  <a:srgbClr val="FF0000"/>
                </a:solidFill>
              </a:rPr>
              <a:t/>
            </a:r>
            <a:br>
              <a:rPr lang="en-US" altLang="ko-KR" sz="1000" b="1" dirty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  ~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결제페이지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dirty="0" smtClean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43706" y="609329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상단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1028" name="Picture 4" descr="C:\Users\ker4\Desktop\작업내역\11_모바일_쿠주선알아보기페이지\01_원본\02-2_쿠주선서비스_원본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582" y="1459022"/>
            <a:ext cx="2520000" cy="45494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511712" y="609329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하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단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1374" y="234888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17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ker4\Desktop\작업내역\11_모바일_쿠주선알아보기페이지\01_원본\03-1_쿠주선혜택_원본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1459022"/>
            <a:ext cx="2520000" cy="45494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ker4\Desktop\작업내역\11_모바일_쿠주선알아보기페이지\01_원본\03-2_쿠주선혜택_원본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581" y="1451564"/>
            <a:ext cx="2520000" cy="45494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2151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쿠주선알아보기</a:t>
            </a:r>
            <a:r>
              <a:rPr lang="en-US" altLang="ko-KR" sz="1200" b="1" dirty="0" smtClean="0"/>
              <a:t>_</a:t>
            </a:r>
            <a:r>
              <a:rPr lang="ko-KR" altLang="en-US" sz="1200" b="1" dirty="0" err="1" smtClean="0"/>
              <a:t>쿠주선</a:t>
            </a:r>
            <a:r>
              <a:rPr lang="ko-KR" altLang="en-US" sz="1200" b="1" dirty="0" smtClean="0"/>
              <a:t> 혜택</a:t>
            </a:r>
            <a:endParaRPr lang="en-US" altLang="ko-KR" sz="1200" b="1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로그인페이지</a:t>
            </a:r>
            <a:endParaRPr lang="en-US" altLang="ko-KR" sz="1600" b="1" dirty="0" smtClean="0"/>
          </a:p>
        </p:txBody>
      </p:sp>
      <p:sp>
        <p:nvSpPr>
          <p:cNvPr id="16" name="직사각형 15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내용 범위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쿠주선멤버가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~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소비자 중심 거래의 착한 가격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내용 삭제됨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rgbClr val="FF0000"/>
                </a:solidFill>
              </a:rPr>
              <a:t>삭제될 내용↓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텍스트 수정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5.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소비자 중심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~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&gt;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4.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소비자 중심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~</a:t>
            </a: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텍스트 수정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err="1" smtClean="0">
                <a:solidFill>
                  <a:schemeClr val="tx1"/>
                </a:solidFill>
              </a:rPr>
              <a:t>상픔으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상품을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dirty="0" smtClean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43706" y="609329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상단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11712" y="609329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하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단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1374" y="234888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45305" y="316216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③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523581" y="3100027"/>
            <a:ext cx="2520000" cy="1129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245305" y="298707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523581" y="3203594"/>
            <a:ext cx="432048" cy="20615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283968" y="3630666"/>
            <a:ext cx="432048" cy="20615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2012566"/>
            <a:ext cx="1923708" cy="3016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3995936" y="342900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283968" y="3366864"/>
            <a:ext cx="432048" cy="20615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54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11561" y="2924944"/>
            <a:ext cx="372089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100" b="1" dirty="0" smtClean="0"/>
              <a:t>2020.08.19</a:t>
            </a:r>
          </a:p>
          <a:p>
            <a:pPr algn="ctr">
              <a:lnSpc>
                <a:spcPct val="150000"/>
              </a:lnSpc>
            </a:pPr>
            <a:r>
              <a:rPr lang="ko-KR" altLang="en-US" sz="2100" b="1" dirty="0" err="1" smtClean="0"/>
              <a:t>모바일</a:t>
            </a:r>
            <a:r>
              <a:rPr lang="en-US" altLang="ko-KR" sz="2100" b="1" dirty="0" smtClean="0"/>
              <a:t>_</a:t>
            </a:r>
            <a:r>
              <a:rPr lang="ko-KR" altLang="en-US" sz="2100" b="1" dirty="0" smtClean="0"/>
              <a:t>소개팝업 디자인 변경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6066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9354" y="2924944"/>
            <a:ext cx="6085320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100" b="1" dirty="0" smtClean="0"/>
              <a:t>2020.12.24</a:t>
            </a:r>
          </a:p>
          <a:p>
            <a:pPr algn="ctr">
              <a:lnSpc>
                <a:spcPct val="150000"/>
              </a:lnSpc>
            </a:pPr>
            <a:r>
              <a:rPr lang="ko-KR" altLang="en-US" sz="2100" b="1" dirty="0" err="1" smtClean="0"/>
              <a:t>모바일</a:t>
            </a:r>
            <a:r>
              <a:rPr lang="en-US" altLang="ko-KR" sz="2100" b="1" dirty="0" smtClean="0"/>
              <a:t>_</a:t>
            </a:r>
            <a:r>
              <a:rPr lang="ko-KR" altLang="en-US" sz="2100" b="1" dirty="0" err="1" smtClean="0"/>
              <a:t>쿠주선멤버스</a:t>
            </a:r>
            <a:r>
              <a:rPr lang="ko-KR" altLang="en-US" sz="2100" b="1" dirty="0" smtClean="0"/>
              <a:t> 알아보기</a:t>
            </a:r>
            <a:r>
              <a:rPr lang="en-US" altLang="ko-KR" sz="2100" b="1" dirty="0" smtClean="0"/>
              <a:t>_</a:t>
            </a:r>
            <a:r>
              <a:rPr lang="ko-KR" altLang="en-US" sz="2100" b="1" dirty="0" smtClean="0"/>
              <a:t>내용추가 및 수정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167100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ker4\Desktop\작업내역\15_모바일_쿠주선이란_내용추가\01_원본\pp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000" y="1459022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2778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쿠주선알아보기</a:t>
            </a:r>
            <a:r>
              <a:rPr lang="en-US" altLang="ko-KR" sz="1200" b="1" dirty="0" smtClean="0"/>
              <a:t>_</a:t>
            </a:r>
            <a:r>
              <a:rPr lang="ko-KR" altLang="en-US" sz="1200" b="1" dirty="0" err="1" smtClean="0"/>
              <a:t>쿠주선이란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내용추가</a:t>
            </a:r>
            <a:endParaRPr lang="en-US" altLang="ko-KR" sz="1200" b="1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로그인페이지</a:t>
            </a:r>
            <a:endParaRPr lang="en-US" altLang="ko-KR" sz="1600" b="1" dirty="0" smtClean="0"/>
          </a:p>
        </p:txBody>
      </p:sp>
      <p:sp>
        <p:nvSpPr>
          <p:cNvPr id="16" name="직사각형 15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err="1" smtClean="0">
                <a:solidFill>
                  <a:schemeClr val="tx1"/>
                </a:solidFill>
              </a:rPr>
              <a:t>쿠주선이란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_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하단에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멤버스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등급 및 혜택 내용 추가함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err="1" smtClean="0">
                <a:solidFill>
                  <a:schemeClr val="tx1"/>
                </a:solidFill>
              </a:rPr>
              <a:t>모바일용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멤버 아이콘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파일첨부함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>(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icon_mobilemember_10px,10px_100x100_x2)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dirty="0" smtClean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81229" y="369643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52000" y="3645025"/>
            <a:ext cx="2592008" cy="2376264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65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30" y="1459022"/>
            <a:ext cx="2520000" cy="448224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39196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쿠주선알아보기</a:t>
            </a:r>
            <a:r>
              <a:rPr lang="en-US" altLang="ko-KR" sz="1200" b="1" dirty="0" smtClean="0"/>
              <a:t>_</a:t>
            </a:r>
            <a:r>
              <a:rPr lang="ko-KR" altLang="en-US" sz="1200" b="1" dirty="0" err="1" smtClean="0"/>
              <a:t>쿠주선</a:t>
            </a:r>
            <a:r>
              <a:rPr lang="ko-KR" altLang="en-US" sz="1200" b="1" dirty="0" smtClean="0"/>
              <a:t> 혜택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여행 장바구니 내용 이동</a:t>
            </a:r>
            <a:endParaRPr lang="en-US" altLang="ko-KR" sz="1200" b="1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로그인페이지</a:t>
            </a:r>
            <a:endParaRPr lang="en-US" altLang="ko-KR" sz="1600" b="1" dirty="0" smtClean="0"/>
          </a:p>
        </p:txBody>
      </p:sp>
      <p:sp>
        <p:nvSpPr>
          <p:cNvPr id="16" name="직사각형 15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err="1" smtClean="0">
                <a:solidFill>
                  <a:schemeClr val="tx1"/>
                </a:solidFill>
              </a:rPr>
              <a:t>쿠주선혜택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_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여행 장바구니 내용 이동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쿠주선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서비스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_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주변맵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내용 하단에 배치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fontAlgn="t"/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dirty="0" smtClean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59458" y="2204864"/>
            <a:ext cx="2376264" cy="3816424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19499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459022"/>
            <a:ext cx="2520000" cy="448224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>
            <a:off x="2987824" y="5805264"/>
            <a:ext cx="936104" cy="139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3779912" y="5697252"/>
            <a:ext cx="2376264" cy="244010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06416" y="6093295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쿠주선혜택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06556" y="6093295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쿠주선혜택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05843" y="6093295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err="1" smtClean="0">
                <a:solidFill>
                  <a:srgbClr val="FF0000"/>
                </a:solidFill>
              </a:rPr>
              <a:t>쿠주선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서비스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60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ker4\Desktop\작업내역\11_모바일_쿠주선알아보기페이지\01_원본\03-1_쿠주선혜택_원본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1459022"/>
            <a:ext cx="2520000" cy="45494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ker4\Desktop\작업내역\11_모바일_쿠주선알아보기페이지\01_원본\03-2_쿠주선혜택_원본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581" y="1451564"/>
            <a:ext cx="2520000" cy="45494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2832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쿠주선알아보기</a:t>
            </a:r>
            <a:r>
              <a:rPr lang="en-US" altLang="ko-KR" sz="1200" b="1" dirty="0" smtClean="0"/>
              <a:t>_</a:t>
            </a:r>
            <a:r>
              <a:rPr lang="ko-KR" altLang="en-US" sz="1200" b="1" dirty="0" err="1" smtClean="0"/>
              <a:t>쿠주선</a:t>
            </a:r>
            <a:r>
              <a:rPr lang="ko-KR" altLang="en-US" sz="1200" b="1" dirty="0" smtClean="0"/>
              <a:t> 혜택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내용수</a:t>
            </a:r>
            <a:r>
              <a:rPr lang="ko-KR" altLang="en-US" sz="1200" b="1" dirty="0"/>
              <a:t>정</a:t>
            </a:r>
            <a:endParaRPr lang="en-US" altLang="ko-KR" sz="1200" b="1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로그인페이지</a:t>
            </a:r>
            <a:endParaRPr lang="en-US" altLang="ko-KR" sz="1600" b="1" dirty="0" smtClean="0"/>
          </a:p>
        </p:txBody>
      </p:sp>
      <p:sp>
        <p:nvSpPr>
          <p:cNvPr id="16" name="직사각형 15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내용 범위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쿠주선멤버가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~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소비자 중심 거래의 착한 가격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내용 삭제함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최저가 도전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)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rgbClr val="FF0000"/>
                </a:solidFill>
              </a:rPr>
              <a:t>삭제될 내용↓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텍스트 수정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5.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소비자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~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&gt;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4.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소비자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~</a:t>
            </a: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텍스트 수정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err="1" smtClean="0">
                <a:solidFill>
                  <a:schemeClr val="tx1"/>
                </a:solidFill>
              </a:rPr>
              <a:t>상픔으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상품을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dirty="0" smtClean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43706" y="609329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상단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11712" y="609329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하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단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1374" y="234888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45305" y="316216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③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523581" y="3100027"/>
            <a:ext cx="2520000" cy="1129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245305" y="298707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523581" y="3203594"/>
            <a:ext cx="432048" cy="20615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283968" y="3630666"/>
            <a:ext cx="432048" cy="20615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2012566"/>
            <a:ext cx="1923708" cy="3016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3995936" y="342900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283968" y="3366864"/>
            <a:ext cx="432048" cy="20615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44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49337" y="2924944"/>
            <a:ext cx="5245346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100" b="1" dirty="0" smtClean="0"/>
              <a:t>2020.01.06</a:t>
            </a:r>
          </a:p>
          <a:p>
            <a:pPr algn="ctr">
              <a:lnSpc>
                <a:spcPct val="150000"/>
              </a:lnSpc>
            </a:pPr>
            <a:r>
              <a:rPr lang="ko-KR" altLang="en-US" sz="2100" b="1" dirty="0" err="1" smtClean="0"/>
              <a:t>모바일</a:t>
            </a:r>
            <a:r>
              <a:rPr lang="en-US" altLang="ko-KR" sz="2100" b="1" dirty="0" smtClean="0"/>
              <a:t>_</a:t>
            </a:r>
            <a:r>
              <a:rPr lang="ko-KR" altLang="en-US" sz="2100" b="1" dirty="0" err="1" smtClean="0"/>
              <a:t>로그인페이지</a:t>
            </a:r>
            <a:r>
              <a:rPr lang="en-US" altLang="ko-KR" sz="2100" b="1" dirty="0" smtClean="0"/>
              <a:t>_</a:t>
            </a:r>
            <a:r>
              <a:rPr lang="ko-KR" altLang="en-US" sz="2100" b="1" dirty="0" err="1" smtClean="0"/>
              <a:t>로그인버튼</a:t>
            </a:r>
            <a:r>
              <a:rPr lang="ko-KR" altLang="en-US" sz="2100" b="1" dirty="0" smtClean="0"/>
              <a:t> </a:t>
            </a:r>
            <a:r>
              <a:rPr lang="en-US" altLang="ko-KR" sz="2100" b="1" dirty="0" err="1" smtClean="0"/>
              <a:t>ui</a:t>
            </a:r>
            <a:r>
              <a:rPr lang="en-US" altLang="ko-KR" sz="2100" b="1" dirty="0" smtClean="0"/>
              <a:t> </a:t>
            </a:r>
            <a:r>
              <a:rPr lang="ko-KR" altLang="en-US" sz="2100" b="1" dirty="0" smtClean="0"/>
              <a:t>수정 </a:t>
            </a:r>
            <a:endParaRPr lang="en-US" altLang="ko-KR" sz="2100" b="1" dirty="0" smtClean="0"/>
          </a:p>
        </p:txBody>
      </p:sp>
    </p:spTree>
    <p:extLst>
      <p:ext uri="{BB962C8B-B14F-4D97-AF65-F5344CB8AC3E}">
        <p14:creationId xmlns:p14="http://schemas.microsoft.com/office/powerpoint/2010/main" val="373450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er4\Desktop\작업내역\21_모바일_로그인버튼ui\01_원본\01_모바일_로그인버튼_원본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643" y="1459022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로그인페이지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로그인 버튼 </a:t>
            </a:r>
            <a:r>
              <a:rPr lang="en-US" altLang="ko-KR" sz="1200" b="1" dirty="0" err="1" smtClean="0"/>
              <a:t>ui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수정</a:t>
            </a:r>
            <a:endParaRPr lang="en-US" altLang="ko-KR" sz="1200" b="1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로그인페이지</a:t>
            </a:r>
            <a:endParaRPr lang="en-US" altLang="ko-KR" sz="1600" b="1" dirty="0" smtClean="0"/>
          </a:p>
        </p:txBody>
      </p:sp>
      <p:sp>
        <p:nvSpPr>
          <p:cNvPr id="16" name="직사각형 15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로그인 버튼을 아이디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비밀번호 옆에 위치 시킴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기존 로그인 버튼 위치에 멤버가입 버튼을 위치시킴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dirty="0" smtClean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19872" y="306896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790643" y="3068961"/>
            <a:ext cx="2592008" cy="720080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90643" y="4077072"/>
            <a:ext cx="2592008" cy="432048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19872" y="412147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②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59022"/>
            <a:ext cx="2520000" cy="448224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363965" y="6093296"/>
            <a:ext cx="7448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Before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16016" y="6093296"/>
            <a:ext cx="620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After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" name="오른쪽 화살표 1"/>
          <p:cNvSpPr/>
          <p:nvPr/>
        </p:nvSpPr>
        <p:spPr>
          <a:xfrm>
            <a:off x="3069958" y="4095347"/>
            <a:ext cx="360040" cy="3600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3069958" y="3248981"/>
            <a:ext cx="360040" cy="3600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6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60326" y="2924944"/>
            <a:ext cx="4623382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100" b="1" dirty="0" smtClean="0"/>
              <a:t>2021.01.08</a:t>
            </a:r>
          </a:p>
          <a:p>
            <a:r>
              <a:rPr lang="ko-KR" altLang="en-US" sz="2100" b="1" dirty="0" err="1" smtClean="0"/>
              <a:t>모바일</a:t>
            </a:r>
            <a:r>
              <a:rPr lang="en-US" altLang="ko-KR" sz="2100" b="1" dirty="0" smtClean="0"/>
              <a:t>_</a:t>
            </a:r>
            <a:r>
              <a:rPr lang="ko-KR" altLang="en-US" sz="2100" b="1" dirty="0" smtClean="0"/>
              <a:t>신규멤버 이벤트 페이지 추가</a:t>
            </a:r>
            <a:endParaRPr lang="ko-KR" altLang="en-US" sz="2100" b="1" dirty="0"/>
          </a:p>
        </p:txBody>
      </p:sp>
    </p:spTree>
    <p:extLst>
      <p:ext uri="{BB962C8B-B14F-4D97-AF65-F5344CB8AC3E}">
        <p14:creationId xmlns:p14="http://schemas.microsoft.com/office/powerpoint/2010/main" val="135561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nia\Desktop\01_원본\01_사이드바_원본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000" y="1459022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1789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로그인페이지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err="1" smtClean="0"/>
              <a:t>사이드바</a:t>
            </a:r>
            <a:endParaRPr lang="en-US" altLang="ko-KR" sz="1200" b="1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로그인페이지</a:t>
            </a:r>
            <a:endParaRPr lang="en-US" altLang="ko-KR" sz="1600" b="1" dirty="0" smtClean="0"/>
          </a:p>
        </p:txBody>
      </p:sp>
      <p:sp>
        <p:nvSpPr>
          <p:cNvPr id="16" name="직사각형 15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신규멤버 이벤트 메뉴 추가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고객센터 아래에 위치함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dirty="0" smtClean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81229" y="297661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52000" y="2996952"/>
            <a:ext cx="1871928" cy="288032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95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nia\Desktop\02_신규멤버이벤트페이지_원본ㅔㅔㅅ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431" y="1459022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18325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신규멤버 이벤트 페이지</a:t>
            </a:r>
            <a:endParaRPr lang="en-US" altLang="ko-KR" sz="1200" b="1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로그인페이지</a:t>
            </a:r>
            <a:endParaRPr lang="en-US" altLang="ko-KR" sz="1600" b="1" dirty="0" smtClean="0"/>
          </a:p>
        </p:txBody>
      </p:sp>
      <p:sp>
        <p:nvSpPr>
          <p:cNvPr id="16" name="직사각형 15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페이지 제목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신규멤버 이벤트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코딩 작업으로 제작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en-US" altLang="ko-KR" sz="1000" b="1" dirty="0" smtClean="0">
                <a:solidFill>
                  <a:schemeClr val="tx1"/>
                </a:solidFill>
              </a:rPr>
              <a:t>‘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가입하고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혜택받기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’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멤버가입페이지로 이동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‘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앱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다운로드 받기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’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en-US" altLang="ko-KR" sz="1000" u="sng" dirty="0">
                <a:solidFill>
                  <a:srgbClr val="FF0000"/>
                </a:solidFill>
                <a:hlinkClick r:id="rId3"/>
              </a:rPr>
              <a:t>http://</a:t>
            </a:r>
            <a:r>
              <a:rPr lang="en-US" altLang="ko-KR" sz="1000" u="sng" dirty="0" smtClean="0">
                <a:solidFill>
                  <a:srgbClr val="FF0000"/>
                </a:solidFill>
                <a:hlinkClick r:id="rId3"/>
              </a:rPr>
              <a:t>tosto.re/coujuseon</a:t>
            </a:r>
            <a:r>
              <a:rPr lang="en-US" altLang="ko-KR" sz="1000" u="sng" dirty="0" smtClean="0">
                <a:solidFill>
                  <a:srgbClr val="FF0000"/>
                </a:solidFill>
              </a:rPr>
              <a:t> </a:t>
            </a:r>
            <a:r>
              <a:rPr lang="ko-KR" altLang="en-US" sz="1000" u="sng" dirty="0" smtClean="0">
                <a:solidFill>
                  <a:srgbClr val="FF0000"/>
                </a:solidFill>
              </a:rPr>
              <a:t>연결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이미지 붙임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파일첨부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)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en-US" altLang="ko-KR" sz="1000" b="1" dirty="0" err="1" smtClean="0">
                <a:solidFill>
                  <a:srgbClr val="FF0000"/>
                </a:solidFill>
              </a:rPr>
              <a:t>img_memberevent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dirty="0" smtClean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14703" y="115124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686419" y="1459022"/>
            <a:ext cx="1237509" cy="288032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81229" y="186756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045431" y="1844824"/>
            <a:ext cx="2526569" cy="1512168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45431" y="3363072"/>
            <a:ext cx="2526569" cy="2658216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75008" y="339662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④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53754" y="256490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③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95736" y="2640544"/>
            <a:ext cx="883169" cy="428416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83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059832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9512" y="116632"/>
            <a:ext cx="2053767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회원가입</a:t>
            </a:r>
            <a:r>
              <a:rPr lang="en-US" altLang="ko-KR" b="1" dirty="0" smtClean="0">
                <a:solidFill>
                  <a:schemeClr val="bg1"/>
                </a:solidFill>
              </a:rPr>
              <a:t/>
            </a:r>
            <a:br>
              <a:rPr lang="en-US" altLang="ko-KR" b="1" dirty="0" smtClean="0">
                <a:solidFill>
                  <a:schemeClr val="bg1"/>
                </a:solidFill>
              </a:rPr>
            </a:br>
            <a:r>
              <a:rPr lang="en-US" altLang="ko-KR" dirty="0" smtClean="0">
                <a:solidFill>
                  <a:schemeClr val="bg1"/>
                </a:solidFill>
              </a:rPr>
              <a:t>_</a:t>
            </a:r>
            <a:r>
              <a:rPr lang="ko-KR" altLang="en-US" dirty="0" smtClean="0">
                <a:solidFill>
                  <a:schemeClr val="bg1"/>
                </a:solidFill>
              </a:rPr>
              <a:t>회원가입</a:t>
            </a:r>
            <a:r>
              <a:rPr lang="en-US" altLang="ko-KR" dirty="0" smtClean="0">
                <a:solidFill>
                  <a:schemeClr val="bg1"/>
                </a:solidFill>
              </a:rPr>
              <a:t>1, 2</a:t>
            </a:r>
            <a:r>
              <a:rPr lang="ko-KR" altLang="en-US" dirty="0" smtClean="0">
                <a:solidFill>
                  <a:schemeClr val="bg1"/>
                </a:solidFill>
              </a:rPr>
              <a:t>단계</a:t>
            </a:r>
            <a:r>
              <a:rPr lang="en-US" altLang="ko-KR" dirty="0" smtClean="0">
                <a:solidFill>
                  <a:schemeClr val="bg1"/>
                </a:solidFill>
              </a:rPr>
              <a:t/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en-US" altLang="ko-KR" dirty="0" smtClean="0">
                <a:solidFill>
                  <a:schemeClr val="bg1"/>
                </a:solidFill>
              </a:rPr>
              <a:t>_</a:t>
            </a:r>
            <a:r>
              <a:rPr lang="ko-KR" altLang="en-US" dirty="0" smtClean="0">
                <a:solidFill>
                  <a:schemeClr val="bg1"/>
                </a:solidFill>
              </a:rPr>
              <a:t>멤버가입대기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70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74" y="1465923"/>
            <a:ext cx="2520000" cy="448224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en-US" altLang="ko-KR" sz="1000" b="1" dirty="0" smtClean="0">
                <a:solidFill>
                  <a:schemeClr val="tx1"/>
                </a:solidFill>
              </a:rPr>
              <a:t>X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아이콘은 기존의 아이콘을 사용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1789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err="1" smtClean="0"/>
              <a:t>로그인페이지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소개팝업</a:t>
            </a:r>
            <a:endParaRPr lang="en-US" altLang="ko-KR" sz="1200" b="1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1648879" y="6021288"/>
            <a:ext cx="6631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FF0000"/>
                </a:solidFill>
              </a:rPr>
              <a:t>before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14019" y="6021288"/>
            <a:ext cx="533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accent5"/>
                </a:solidFill>
              </a:rPr>
              <a:t>after</a:t>
            </a:r>
          </a:p>
        </p:txBody>
      </p:sp>
      <p:pic>
        <p:nvPicPr>
          <p:cNvPr id="25" name="Picture 3" descr="C:\Users\nia\Desktop\새 폴더 (2)\로그인페이지\모바일\원본\로그인페이지_소개팝업_원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726" y="1465923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3347864" y="3850326"/>
            <a:ext cx="288032" cy="29875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868144" y="1412776"/>
            <a:ext cx="432048" cy="43204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840429" y="107869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로그인페이지</a:t>
            </a:r>
            <a:r>
              <a:rPr lang="en-US" altLang="ko-KR" sz="1600" b="1" dirty="0" smtClean="0"/>
              <a:t>_</a:t>
            </a:r>
            <a:r>
              <a:rPr lang="ko-KR" altLang="en-US" sz="1600" b="1" dirty="0" smtClean="0"/>
              <a:t>메인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182017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213459"/>
              </p:ext>
            </p:extLst>
          </p:nvPr>
        </p:nvGraphicFramePr>
        <p:xfrm>
          <a:off x="275731" y="675489"/>
          <a:ext cx="8616749" cy="57778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809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5445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3176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74957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851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버전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변경일자</a:t>
                      </a:r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page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내                            용</a:t>
                      </a:r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v.0.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2020-08-19</a:t>
                      </a:r>
                      <a:endParaRPr lang="en-US" altLang="ko-KR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회원가입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1</a:t>
                      </a:r>
                      <a:r>
                        <a:rPr lang="ko-KR" altLang="en-US" sz="1000" baseline="0" dirty="0" smtClean="0"/>
                        <a:t>단계</a:t>
                      </a:r>
                      <a:r>
                        <a:rPr lang="en-US" altLang="ko-KR" sz="1000" baseline="0" dirty="0" smtClean="0"/>
                        <a:t>_</a:t>
                      </a:r>
                      <a:r>
                        <a:rPr lang="ko-KR" altLang="en-US" sz="1000" baseline="0" dirty="0" smtClean="0"/>
                        <a:t>텍스트 변경 및 </a:t>
                      </a:r>
                      <a:r>
                        <a:rPr lang="ko-KR" altLang="en-US" sz="1000" baseline="0" dirty="0" err="1" smtClean="0"/>
                        <a:t>이메일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err="1" smtClean="0"/>
                        <a:t>ui</a:t>
                      </a:r>
                      <a:r>
                        <a:rPr lang="ko-KR" altLang="en-US" sz="1000" baseline="0" dirty="0" smtClean="0"/>
                        <a:t> 수정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v.0.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2020-08-19</a:t>
                      </a:r>
                      <a:endParaRPr lang="en-US" altLang="ko-KR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회원가입 </a:t>
                      </a:r>
                      <a:r>
                        <a:rPr lang="en-US" altLang="ko-KR" sz="1000" dirty="0" smtClean="0"/>
                        <a:t>2</a:t>
                      </a:r>
                      <a:r>
                        <a:rPr lang="ko-KR" altLang="en-US" sz="1000" dirty="0" smtClean="0"/>
                        <a:t>단계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설문조사 페이지 추가</a:t>
                      </a:r>
                      <a:endParaRPr lang="en-US" altLang="ko-KR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v.0.</a:t>
                      </a:r>
                      <a:endParaRPr lang="ko-KR" altLang="en-US" sz="1000" dirty="0" smtClean="0"/>
                    </a:p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2020-09-09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/>
                        <a:t>멤버가입대기페이지</a:t>
                      </a:r>
                      <a:r>
                        <a:rPr lang="en-US" altLang="ko-KR" sz="1000" b="0" dirty="0" smtClean="0"/>
                        <a:t>_</a:t>
                      </a:r>
                      <a:r>
                        <a:rPr lang="ko-KR" altLang="en-US" sz="1000" b="0" dirty="0" smtClean="0"/>
                        <a:t>우주인</a:t>
                      </a:r>
                      <a:r>
                        <a:rPr lang="en-US" altLang="ko-KR" sz="1000" b="0" dirty="0" smtClean="0"/>
                        <a:t>, </a:t>
                      </a:r>
                      <a:r>
                        <a:rPr lang="ko-KR" altLang="en-US" sz="1000" b="0" dirty="0" smtClean="0"/>
                        <a:t>지구인</a:t>
                      </a:r>
                      <a:endParaRPr lang="en-US" altLang="ko-KR" sz="1000" b="0" dirty="0" smtClean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2020-12-28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회원가입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성별 </a:t>
                      </a:r>
                      <a:r>
                        <a:rPr lang="en-US" altLang="ko-KR" sz="1000" dirty="0" err="1" smtClean="0"/>
                        <a:t>ui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변경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로그인페이지</a:t>
            </a:r>
            <a:r>
              <a:rPr lang="en-US" altLang="ko-KR" sz="1600" b="1" dirty="0" smtClean="0"/>
              <a:t>_</a:t>
            </a:r>
            <a:r>
              <a:rPr lang="ko-KR" altLang="en-US" sz="1600" b="1" dirty="0" smtClean="0"/>
              <a:t>회원가입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19314077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43817" y="2924944"/>
            <a:ext cx="6856364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100" b="1" dirty="0" smtClean="0"/>
              <a:t>2020.08.19</a:t>
            </a:r>
          </a:p>
          <a:p>
            <a:r>
              <a:rPr lang="ko-KR" altLang="en-US" sz="2100" b="1" dirty="0" err="1"/>
              <a:t>모바일</a:t>
            </a:r>
            <a:r>
              <a:rPr lang="en-US" altLang="ko-KR" sz="2100" b="1" dirty="0"/>
              <a:t>_</a:t>
            </a:r>
            <a:r>
              <a:rPr lang="ko-KR" altLang="en-US" sz="2100" b="1" dirty="0"/>
              <a:t>회원가입 </a:t>
            </a:r>
            <a:r>
              <a:rPr lang="en-US" altLang="ko-KR" sz="2100" b="1" dirty="0"/>
              <a:t>1</a:t>
            </a:r>
            <a:r>
              <a:rPr lang="ko-KR" altLang="en-US" sz="2100" b="1" dirty="0" smtClean="0"/>
              <a:t>단계</a:t>
            </a:r>
            <a:r>
              <a:rPr lang="en-US" altLang="ko-KR" sz="2100" b="1" dirty="0" smtClean="0"/>
              <a:t>_</a:t>
            </a:r>
            <a:r>
              <a:rPr lang="ko-KR" altLang="en-US" sz="2100" b="1" dirty="0" smtClean="0"/>
              <a:t>텍스트 </a:t>
            </a:r>
            <a:r>
              <a:rPr lang="ko-KR" altLang="en-US" sz="2100" b="1" dirty="0"/>
              <a:t>변경 및 </a:t>
            </a:r>
            <a:r>
              <a:rPr lang="ko-KR" altLang="en-US" sz="2100" b="1" dirty="0" err="1"/>
              <a:t>이메일</a:t>
            </a:r>
            <a:r>
              <a:rPr lang="ko-KR" altLang="en-US" sz="2100" b="1" dirty="0"/>
              <a:t> </a:t>
            </a:r>
            <a:r>
              <a:rPr lang="en-US" altLang="ko-KR" sz="2100" b="1" dirty="0" err="1"/>
              <a:t>ui</a:t>
            </a:r>
            <a:r>
              <a:rPr lang="ko-KR" altLang="en-US" sz="2100" b="1" dirty="0"/>
              <a:t> </a:t>
            </a:r>
            <a:r>
              <a:rPr lang="ko-KR" altLang="en-US" sz="2100" b="1" dirty="0" smtClean="0"/>
              <a:t>수정</a:t>
            </a:r>
            <a:endParaRPr lang="ko-KR" altLang="en-US" sz="2100" b="1" dirty="0"/>
          </a:p>
        </p:txBody>
      </p:sp>
    </p:spTree>
    <p:extLst>
      <p:ext uri="{BB962C8B-B14F-4D97-AF65-F5344CB8AC3E}">
        <p14:creationId xmlns:p14="http://schemas.microsoft.com/office/powerpoint/2010/main" val="207985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680" y="1412776"/>
            <a:ext cx="2520000" cy="4476647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텍스트 변경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rgbClr val="FF0000"/>
                </a:solidFill>
              </a:rPr>
              <a:t>비밀번호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(8~20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자의 영문자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+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숫자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+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특수문자 조합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)</a:t>
            </a: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rgbClr val="FF0000"/>
              </a:solidFill>
            </a:endParaRPr>
          </a:p>
          <a:p>
            <a:pPr fontAlgn="t"/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171450" indent="-171450" fontAlgn="t">
              <a:buFont typeface="Arial" charset="0"/>
              <a:buChar char="•"/>
            </a:pPr>
            <a:r>
              <a:rPr lang="ko-KR" altLang="en-US" sz="1000" b="1" dirty="0" smtClean="0">
                <a:solidFill>
                  <a:schemeClr val="tx1"/>
                </a:solidFill>
              </a:rPr>
              <a:t>비밀번호 </a:t>
            </a:r>
            <a:r>
              <a:rPr lang="ko-KR" altLang="en-US" sz="1000" b="1" dirty="0">
                <a:solidFill>
                  <a:schemeClr val="tx1"/>
                </a:solidFill>
              </a:rPr>
              <a:t>오류일 때</a:t>
            </a:r>
            <a:r>
              <a:rPr lang="en-US" altLang="ko-KR" sz="1000" b="1" dirty="0">
                <a:solidFill>
                  <a:schemeClr val="tx1"/>
                </a:solidFill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</a:rPr>
              <a:t>다음페이지 클릭 시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alert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</a:rPr>
              <a:t>창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텍스트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비밀번호는 </a:t>
            </a:r>
            <a:r>
              <a:rPr lang="en-US" altLang="ko-KR" sz="1000" b="1" dirty="0">
                <a:solidFill>
                  <a:srgbClr val="FF0000"/>
                </a:solidFill>
              </a:rPr>
              <a:t>8~20</a:t>
            </a:r>
            <a:r>
              <a:rPr lang="ko-KR" altLang="en-US" sz="1000" b="1" dirty="0">
                <a:solidFill>
                  <a:srgbClr val="FF0000"/>
                </a:solidFill>
              </a:rPr>
              <a:t>자의 영문자</a:t>
            </a:r>
            <a:r>
              <a:rPr lang="en-US" altLang="ko-KR" sz="1000" b="1" dirty="0">
                <a:solidFill>
                  <a:srgbClr val="FF0000"/>
                </a:solidFill>
              </a:rPr>
              <a:t>, </a:t>
            </a:r>
            <a:r>
              <a:rPr lang="ko-KR" altLang="en-US" sz="1000" b="1" dirty="0">
                <a:solidFill>
                  <a:srgbClr val="FF0000"/>
                </a:solidFill>
              </a:rPr>
              <a:t>숫자</a:t>
            </a:r>
            <a:r>
              <a:rPr lang="en-US" altLang="ko-KR" sz="1000" b="1" dirty="0">
                <a:solidFill>
                  <a:srgbClr val="FF0000"/>
                </a:solidFill>
              </a:rPr>
              <a:t>, </a:t>
            </a:r>
            <a:r>
              <a:rPr lang="ko-KR" altLang="en-US" sz="1000" b="1" dirty="0">
                <a:solidFill>
                  <a:srgbClr val="FF0000"/>
                </a:solidFill>
              </a:rPr>
              <a:t>특수문자를 사용해야 합니다</a:t>
            </a:r>
            <a:r>
              <a:rPr lang="en-US" altLang="ko-KR" sz="1000" b="1" dirty="0">
                <a:solidFill>
                  <a:srgbClr val="FF0000"/>
                </a:solidFill>
              </a:rPr>
              <a:t>.</a:t>
            </a: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 smtClean="0">
              <a:solidFill>
                <a:srgbClr val="FF0000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rgbClr val="FF0000"/>
              </a:solidFill>
            </a:endParaRPr>
          </a:p>
          <a:p>
            <a:pPr fontAlgn="t"/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endParaRPr lang="en-US" altLang="ko-KR" sz="1000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1481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회원가입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비밀번호</a:t>
            </a:r>
            <a:endParaRPr lang="ko-KR" altLang="en-US" sz="1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896579" y="334332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229658" y="3394511"/>
            <a:ext cx="1982301" cy="21602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로그인페이지</a:t>
            </a:r>
            <a:r>
              <a:rPr lang="en-US" altLang="ko-KR" sz="1600" b="1" dirty="0" smtClean="0"/>
              <a:t>_</a:t>
            </a:r>
            <a:r>
              <a:rPr lang="ko-KR" altLang="en-US" sz="1600" b="1" dirty="0" smtClean="0"/>
              <a:t>회원가입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72535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680" y="1412776"/>
            <a:ext cx="2520000" cy="4476647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1327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회원가입</a:t>
            </a:r>
            <a:r>
              <a:rPr lang="en-US" altLang="ko-KR" sz="1200" b="1" dirty="0" smtClean="0"/>
              <a:t>_</a:t>
            </a:r>
            <a:r>
              <a:rPr lang="ko-KR" altLang="en-US" sz="1200" b="1" dirty="0" err="1" smtClean="0"/>
              <a:t>이메일</a:t>
            </a:r>
            <a:endParaRPr lang="ko-KR" altLang="en-US" sz="1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615510" y="42832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79712" y="4221088"/>
            <a:ext cx="2592288" cy="43204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en-US" altLang="ko-KR" sz="1000" b="1" dirty="0" smtClean="0">
                <a:solidFill>
                  <a:schemeClr val="tx1"/>
                </a:solidFill>
              </a:rPr>
              <a:t>‘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이메일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’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텍스트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텍스트 작성 시 안 보이게 된다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입력 글자 수 제한 없음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글자수가 많이 오버할 때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보여지는 방식은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‘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이름 입력란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’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의 규칙을 따른다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</a:p>
          <a:p>
            <a:pPr fontAlgn="t"/>
            <a:endParaRPr lang="en-US" altLang="ko-KR" sz="1000" b="1" dirty="0" smtClean="0">
              <a:solidFill>
                <a:schemeClr val="tx1"/>
              </a:solidFill>
            </a:endParaRPr>
          </a:p>
          <a:p>
            <a:pPr fontAlgn="t"/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디폴트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직접입력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fontAlgn="t"/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endParaRPr lang="en-US" altLang="ko-KR" sz="1000" b="1" dirty="0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로그인페이지</a:t>
            </a:r>
            <a:r>
              <a:rPr lang="en-US" altLang="ko-KR" sz="1600" b="1" dirty="0" smtClean="0"/>
              <a:t>_</a:t>
            </a:r>
            <a:r>
              <a:rPr lang="ko-KR" altLang="en-US" sz="1600" b="1" dirty="0" smtClean="0"/>
              <a:t>회원가입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44010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729" y="1505995"/>
            <a:ext cx="2520000" cy="4476647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91000"/>
            <a:ext cx="2520000" cy="4476647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스크롤이 적용되며 크기는 고정됨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어떠한 경우라도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셀렉트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박스를 클릭 했을 때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스크롤이 제일 상단인 상태를 보여준다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endParaRPr lang="en-US" altLang="ko-KR" sz="1000" b="1" dirty="0">
              <a:solidFill>
                <a:srgbClr val="FF0000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err="1" smtClean="0">
                <a:solidFill>
                  <a:schemeClr val="tx1"/>
                </a:solidFill>
              </a:rPr>
              <a:t>셀렉트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항목 선택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자동으로 텍스트가 입력된다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*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텍스트 값 참조파일에 기재함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자동 입력된 텍스트는 수정할 수 없다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기존 항목이 클릭되어 있는 상태에서 직접입력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셀렉트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항목을 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자동 입력된 텍스트는 지워진다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클</a:t>
            </a:r>
            <a:r>
              <a:rPr lang="ko-KR" altLang="en-US" sz="1000" b="1" dirty="0">
                <a:solidFill>
                  <a:schemeClr val="tx1"/>
                </a:solidFill>
              </a:rPr>
              <a:t>릭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한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셀렉트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항목을 보여준다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다른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셀렉트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항목을 클릭하기 전까지 마지막으로 클릭한 항목을 유지한다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  <a:p>
            <a:pPr fontAlgn="t"/>
            <a:endParaRPr lang="en-US" altLang="ko-KR" sz="1000" b="1" dirty="0" smtClean="0">
              <a:solidFill>
                <a:schemeClr val="tx1"/>
              </a:solidFill>
            </a:endParaRPr>
          </a:p>
          <a:p>
            <a:pPr fontAlgn="t"/>
            <a:r>
              <a:rPr lang="en-US" altLang="ko-KR" sz="1000" b="1" dirty="0" smtClean="0">
                <a:solidFill>
                  <a:srgbClr val="FF0000"/>
                </a:solidFill>
              </a:rPr>
              <a:t>*</a:t>
            </a:r>
            <a:r>
              <a:rPr lang="ko-KR" altLang="en-US" sz="1000" b="1" dirty="0">
                <a:solidFill>
                  <a:srgbClr val="FF0000"/>
                </a:solidFill>
              </a:rPr>
              <a:t>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열린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셀렉트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창이 닫히는 조건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①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셀렉트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항목 클릭 시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③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셀렉트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박스 클릭 시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 </a:t>
            </a:r>
          </a:p>
          <a:p>
            <a:pPr fontAlgn="t"/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endParaRPr lang="en-US" altLang="ko-KR" sz="1000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1327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회원가입</a:t>
            </a:r>
            <a:r>
              <a:rPr lang="en-US" altLang="ko-KR" sz="1200" b="1" dirty="0" smtClean="0"/>
              <a:t>_</a:t>
            </a:r>
            <a:r>
              <a:rPr lang="ko-KR" altLang="en-US" sz="1200" b="1" dirty="0" err="1" smtClean="0"/>
              <a:t>이메일</a:t>
            </a:r>
            <a:endParaRPr lang="ko-KR" altLang="en-US" sz="1200" b="1" dirty="0"/>
          </a:p>
        </p:txBody>
      </p:sp>
      <p:sp>
        <p:nvSpPr>
          <p:cNvPr id="14" name="직사각형 13"/>
          <p:cNvSpPr/>
          <p:nvPr/>
        </p:nvSpPr>
        <p:spPr>
          <a:xfrm>
            <a:off x="2009473" y="4653136"/>
            <a:ext cx="758165" cy="100811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767638" y="507531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" name="오른쪽 화살표 1"/>
          <p:cNvSpPr/>
          <p:nvPr/>
        </p:nvSpPr>
        <p:spPr>
          <a:xfrm>
            <a:off x="3203848" y="3573016"/>
            <a:ext cx="504056" cy="43204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932040" y="4450028"/>
            <a:ext cx="720080" cy="27511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32040" y="414225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②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80006" y="414225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③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687794" y="4450028"/>
            <a:ext cx="612398" cy="27511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로그인페이지</a:t>
            </a:r>
            <a:r>
              <a:rPr lang="en-US" altLang="ko-KR" sz="1600" b="1" dirty="0" smtClean="0"/>
              <a:t>_</a:t>
            </a:r>
            <a:r>
              <a:rPr lang="ko-KR" altLang="en-US" sz="1600" b="1" dirty="0" smtClean="0"/>
              <a:t>회원가입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334571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680" y="1484784"/>
            <a:ext cx="2520000" cy="4476647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텍스트 변경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가입신청하기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다음페이지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*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다음페이지 클릭 시 설문페이지가 나온다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16353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회원가입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다음페이지</a:t>
            </a:r>
            <a:endParaRPr lang="ko-KR" altLang="en-US" sz="1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725779" y="532733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078680" y="5301208"/>
            <a:ext cx="2520000" cy="36004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로그인페이지</a:t>
            </a:r>
            <a:r>
              <a:rPr lang="en-US" altLang="ko-KR" sz="1600" b="1" dirty="0" smtClean="0"/>
              <a:t>_</a:t>
            </a:r>
            <a:r>
              <a:rPr lang="ko-KR" altLang="en-US" sz="1600" b="1" dirty="0" smtClean="0"/>
              <a:t>회원가입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99327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20901" y="2924944"/>
            <a:ext cx="5702202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100" b="1" dirty="0" smtClean="0"/>
              <a:t>2020.08.19</a:t>
            </a:r>
          </a:p>
          <a:p>
            <a:pPr algn="ctr">
              <a:lnSpc>
                <a:spcPct val="150000"/>
              </a:lnSpc>
            </a:pPr>
            <a:r>
              <a:rPr lang="ko-KR" altLang="en-US" sz="2100" b="1" dirty="0" err="1"/>
              <a:t>모바일</a:t>
            </a:r>
            <a:r>
              <a:rPr lang="en-US" altLang="ko-KR" sz="2100" b="1" dirty="0"/>
              <a:t>_</a:t>
            </a:r>
            <a:r>
              <a:rPr lang="ko-KR" altLang="en-US" sz="2100" b="1" dirty="0"/>
              <a:t>회원가입 </a:t>
            </a:r>
            <a:r>
              <a:rPr lang="en-US" altLang="ko-KR" sz="2100" b="1" dirty="0"/>
              <a:t>2</a:t>
            </a:r>
            <a:r>
              <a:rPr lang="ko-KR" altLang="en-US" sz="2100" b="1" dirty="0"/>
              <a:t>단계</a:t>
            </a:r>
            <a:r>
              <a:rPr lang="en-US" altLang="ko-KR" sz="2100" b="1" dirty="0"/>
              <a:t>_</a:t>
            </a:r>
            <a:r>
              <a:rPr lang="ko-KR" altLang="en-US" sz="2100" b="1" dirty="0"/>
              <a:t>설문조사 페이지 추가</a:t>
            </a:r>
            <a:endParaRPr lang="en-US" altLang="ko-KR" sz="2100" b="1" dirty="0"/>
          </a:p>
        </p:txBody>
      </p:sp>
    </p:spTree>
    <p:extLst>
      <p:ext uri="{BB962C8B-B14F-4D97-AF65-F5344CB8AC3E}">
        <p14:creationId xmlns:p14="http://schemas.microsoft.com/office/powerpoint/2010/main" val="60291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3" descr="G:\파일정리\05.멤버스 수정\쿠주선작업\회원가입_이메일&amp;설문지\모바일\원본\2-1.회원가입_설문지_1_원본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74" y="1465922"/>
            <a:ext cx="2520000" cy="44770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:\파일정리\05.멤버스 수정\쿠주선작업\회원가입_이메일&amp;설문지\모바일\원본\2-3.회원가입_설문지_3_원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728" y="1465923"/>
            <a:ext cx="2520000" cy="44770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스크롤적용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디폴트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미선택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비활성화 조건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1~4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번 문항의 보기 미 선택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활성화 조건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1~4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번 문항의 보기 선택 시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2008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회원가입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설문지</a:t>
            </a:r>
            <a:r>
              <a:rPr lang="en-US" altLang="ko-KR" sz="1200" b="1" dirty="0" smtClean="0"/>
              <a:t>_</a:t>
            </a:r>
            <a:r>
              <a:rPr lang="ko-KR" altLang="en-US" sz="1200" b="1" dirty="0" err="1" smtClean="0"/>
              <a:t>디폴트값</a:t>
            </a:r>
            <a:endParaRPr lang="en-US" altLang="ko-KR" sz="12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272897" y="184482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851920" y="5229200"/>
            <a:ext cx="2304256" cy="45228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3521363" y="530145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1844824"/>
            <a:ext cx="0" cy="4248472"/>
          </a:xfrm>
          <a:prstGeom prst="lin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83568" y="1844824"/>
            <a:ext cx="2664296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347864" y="1844824"/>
            <a:ext cx="0" cy="4248472"/>
          </a:xfrm>
          <a:prstGeom prst="lin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3635896" y="1844824"/>
            <a:ext cx="0" cy="3309500"/>
          </a:xfrm>
          <a:prstGeom prst="lin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635896" y="5154324"/>
            <a:ext cx="2664296" cy="2868"/>
          </a:xfrm>
          <a:prstGeom prst="lin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300192" y="1844824"/>
            <a:ext cx="0" cy="3312368"/>
          </a:xfrm>
          <a:prstGeom prst="lin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683568" y="6083920"/>
            <a:ext cx="2664296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635896" y="1844824"/>
            <a:ext cx="2664296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직사각형 19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로그인페이지</a:t>
            </a:r>
            <a:r>
              <a:rPr lang="en-US" altLang="ko-KR" sz="1600" b="1" dirty="0" smtClean="0"/>
              <a:t>_</a:t>
            </a:r>
            <a:r>
              <a:rPr lang="ko-KR" altLang="en-US" sz="1600" b="1" dirty="0" smtClean="0"/>
              <a:t>회원가입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5436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:\파일정리\05.멤버스 수정\쿠주선작업\회원가입_이메일&amp;설문지\모바일\원본\2-3.회원가입_설문지_선택완료_3_원본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731" y="1474144"/>
            <a:ext cx="2520000" cy="44770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G:\파일정리\05.멤버스 수정\회원가입_이메일\모바일\원본\2-1.회원가입_설문지_선택완료_1_원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54" y="1474144"/>
            <a:ext cx="2520000" cy="44770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선택 비활성화 불가능함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en-US" altLang="ko-KR" sz="10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주관식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_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선택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)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문항으로 미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기재시에도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가입신청하기 진행이 가능하다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>*</a:t>
            </a:r>
            <a:r>
              <a:rPr lang="ko-KR" altLang="en-US" sz="1000" b="1" dirty="0">
                <a:solidFill>
                  <a:srgbClr val="FF0000"/>
                </a:solidFill>
              </a:rPr>
              <a:t>스크롤적용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*</a:t>
            </a:r>
            <a:r>
              <a:rPr lang="ko-KR" altLang="en-US" sz="1000" b="1" dirty="0">
                <a:solidFill>
                  <a:schemeClr val="tx1"/>
                </a:solidFill>
              </a:rPr>
              <a:t>글자수</a:t>
            </a:r>
            <a:r>
              <a:rPr lang="en-US" altLang="ko-KR" sz="1000" b="1" dirty="0">
                <a:solidFill>
                  <a:schemeClr val="tx1"/>
                </a:solidFill>
              </a:rPr>
              <a:t>(</a:t>
            </a:r>
            <a:r>
              <a:rPr lang="ko-KR" altLang="en-US" sz="1000" b="1" dirty="0">
                <a:solidFill>
                  <a:schemeClr val="tx1"/>
                </a:solidFill>
              </a:rPr>
              <a:t>띄어쓰기포함</a:t>
            </a:r>
            <a:r>
              <a:rPr lang="en-US" altLang="ko-KR" sz="1000" b="1" dirty="0">
                <a:solidFill>
                  <a:schemeClr val="tx1"/>
                </a:solidFill>
              </a:rPr>
              <a:t>)</a:t>
            </a:r>
            <a:r>
              <a:rPr lang="ko-KR" altLang="en-US" sz="1000" b="1" dirty="0">
                <a:solidFill>
                  <a:schemeClr val="tx1"/>
                </a:solidFill>
              </a:rPr>
              <a:t>제한 </a:t>
            </a:r>
            <a:r>
              <a:rPr lang="en-US" altLang="ko-KR" sz="1000" b="1" dirty="0">
                <a:solidFill>
                  <a:schemeClr val="tx1"/>
                </a:solidFill>
              </a:rPr>
              <a:t>200</a:t>
            </a:r>
            <a:r>
              <a:rPr lang="ko-KR" altLang="en-US" sz="1000" b="1" dirty="0">
                <a:solidFill>
                  <a:schemeClr val="tx1"/>
                </a:solidFill>
              </a:rPr>
              <a:t>자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>* 200</a:t>
            </a:r>
            <a:r>
              <a:rPr lang="ko-KR" altLang="en-US" sz="1000" b="1" dirty="0">
                <a:solidFill>
                  <a:srgbClr val="FF0000"/>
                </a:solidFill>
              </a:rPr>
              <a:t>자를 초과하여 입력할 수 있다</a:t>
            </a:r>
            <a:r>
              <a:rPr lang="en-US" altLang="ko-KR" sz="1000" b="1" dirty="0">
                <a:solidFill>
                  <a:srgbClr val="FF0000"/>
                </a:solidFill>
              </a:rPr>
              <a:t>. </a:t>
            </a:r>
            <a:br>
              <a:rPr lang="en-US" altLang="ko-KR" sz="1000" b="1" dirty="0">
                <a:solidFill>
                  <a:srgbClr val="FF0000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/>
            </a:r>
            <a:br>
              <a:rPr lang="en-US" altLang="ko-KR" sz="1000" b="1" dirty="0">
                <a:solidFill>
                  <a:srgbClr val="FF0000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>* </a:t>
            </a:r>
            <a:r>
              <a:rPr lang="ko-KR" altLang="en-US" sz="1000" b="1" dirty="0">
                <a:solidFill>
                  <a:srgbClr val="FF0000"/>
                </a:solidFill>
              </a:rPr>
              <a:t>글자 수는 </a:t>
            </a:r>
            <a:r>
              <a:rPr lang="en-US" altLang="ko-KR" sz="1000" b="1" dirty="0">
                <a:solidFill>
                  <a:schemeClr val="tx1"/>
                </a:solidFill>
              </a:rPr>
              <a:t>(237/200</a:t>
            </a:r>
            <a:r>
              <a:rPr lang="ko-KR" altLang="en-US" sz="1000" b="1" dirty="0">
                <a:solidFill>
                  <a:schemeClr val="tx1"/>
                </a:solidFill>
              </a:rPr>
              <a:t>자</a:t>
            </a:r>
            <a:r>
              <a:rPr lang="en-US" altLang="ko-KR" sz="1000" b="1" dirty="0">
                <a:solidFill>
                  <a:schemeClr val="tx1"/>
                </a:solidFill>
              </a:rPr>
              <a:t>) </a:t>
            </a:r>
            <a:r>
              <a:rPr lang="ko-KR" altLang="en-US" sz="1000" b="1" dirty="0">
                <a:solidFill>
                  <a:srgbClr val="FF0000"/>
                </a:solidFill>
              </a:rPr>
              <a:t>초과한 글자수도 보여준다</a:t>
            </a:r>
            <a:r>
              <a:rPr lang="en-US" altLang="ko-KR" sz="1000" b="1" dirty="0">
                <a:solidFill>
                  <a:srgbClr val="FF0000"/>
                </a:solidFill>
              </a:rPr>
              <a:t>.</a:t>
            </a:r>
            <a:br>
              <a:rPr lang="en-US" altLang="ko-KR" sz="1000" b="1" dirty="0">
                <a:solidFill>
                  <a:srgbClr val="FF0000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/>
            </a:r>
            <a:br>
              <a:rPr lang="en-US" altLang="ko-KR" sz="1000" b="1" dirty="0">
                <a:solidFill>
                  <a:srgbClr val="FF0000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>*200</a:t>
            </a:r>
            <a:r>
              <a:rPr lang="ko-KR" altLang="en-US" sz="1000" b="1" dirty="0">
                <a:solidFill>
                  <a:srgbClr val="FF0000"/>
                </a:solidFill>
              </a:rPr>
              <a:t>자 초과 후 가입신청하기 버튼 클릭 시 </a:t>
            </a:r>
            <a:r>
              <a:rPr lang="en-US" altLang="ko-KR" sz="1000" b="1" dirty="0">
                <a:solidFill>
                  <a:srgbClr val="FF0000"/>
                </a:solidFill>
              </a:rPr>
              <a:t>alert </a:t>
            </a:r>
            <a:r>
              <a:rPr lang="ko-KR" altLang="en-US" sz="1000" b="1" dirty="0">
                <a:solidFill>
                  <a:srgbClr val="FF0000"/>
                </a:solidFill>
              </a:rPr>
              <a:t>텍스트</a:t>
            </a:r>
            <a:r>
              <a:rPr lang="en-US" altLang="ko-KR" sz="1000" b="1" dirty="0">
                <a:solidFill>
                  <a:srgbClr val="FF0000"/>
                </a:solidFill>
              </a:rPr>
              <a:t/>
            </a:r>
            <a:br>
              <a:rPr lang="en-US" altLang="ko-KR" sz="1000" b="1" dirty="0">
                <a:solidFill>
                  <a:srgbClr val="FF0000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>: 200</a:t>
            </a:r>
            <a:r>
              <a:rPr lang="ko-KR" altLang="en-US" sz="1000" b="1" dirty="0">
                <a:solidFill>
                  <a:srgbClr val="FF0000"/>
                </a:solidFill>
              </a:rPr>
              <a:t>자 이내로 작성해주세요</a:t>
            </a:r>
            <a:r>
              <a:rPr lang="en-US" altLang="ko-KR" sz="1000" b="1" dirty="0">
                <a:solidFill>
                  <a:srgbClr val="FF0000"/>
                </a:solidFill>
              </a:rPr>
              <a:t>.</a:t>
            </a: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3151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회원가입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설문지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가입신청하기버튼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활성화</a:t>
            </a:r>
            <a:endParaRPr lang="en-US" altLang="ko-KR" sz="12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419872" y="443711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24427" y="1916833"/>
            <a:ext cx="2213339" cy="179582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24088" y="217446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24427" y="4075546"/>
            <a:ext cx="2213339" cy="108164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27584" y="2199929"/>
            <a:ext cx="2041830" cy="375123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로그인페이지</a:t>
            </a:r>
            <a:r>
              <a:rPr lang="en-US" altLang="ko-KR" sz="1600" b="1" dirty="0" smtClean="0"/>
              <a:t>_</a:t>
            </a:r>
            <a:r>
              <a:rPr lang="ko-KR" altLang="en-US" sz="1600" b="1" dirty="0" smtClean="0"/>
              <a:t>회원가입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45559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57963" y="2924944"/>
            <a:ext cx="5428089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100" b="1" dirty="0" smtClean="0"/>
              <a:t>2020.09.09</a:t>
            </a:r>
          </a:p>
          <a:p>
            <a:pPr>
              <a:defRPr/>
            </a:pPr>
            <a:r>
              <a:rPr lang="ko-KR" altLang="en-US" sz="2100" b="1" dirty="0" err="1" smtClean="0"/>
              <a:t>모바일</a:t>
            </a:r>
            <a:r>
              <a:rPr lang="en-US" altLang="ko-KR" sz="2100" b="1" dirty="0" smtClean="0"/>
              <a:t>_</a:t>
            </a:r>
            <a:r>
              <a:rPr lang="ko-KR" altLang="en-US" sz="2100" b="1" dirty="0"/>
              <a:t>멤버가입대기페이지</a:t>
            </a:r>
            <a:r>
              <a:rPr lang="en-US" altLang="ko-KR" sz="2100" b="1" dirty="0"/>
              <a:t>_</a:t>
            </a:r>
            <a:r>
              <a:rPr lang="ko-KR" altLang="en-US" sz="2100" b="1" dirty="0"/>
              <a:t>우주인</a:t>
            </a:r>
            <a:r>
              <a:rPr lang="en-US" altLang="ko-KR" sz="2100" b="1" dirty="0"/>
              <a:t>, </a:t>
            </a:r>
            <a:r>
              <a:rPr lang="ko-KR" altLang="en-US" sz="2100" b="1" dirty="0"/>
              <a:t>지구인</a:t>
            </a:r>
            <a:endParaRPr lang="en-US" altLang="ko-KR" sz="2100" b="1" dirty="0"/>
          </a:p>
        </p:txBody>
      </p:sp>
    </p:spTree>
    <p:extLst>
      <p:ext uri="{BB962C8B-B14F-4D97-AF65-F5344CB8AC3E}">
        <p14:creationId xmlns:p14="http://schemas.microsoft.com/office/powerpoint/2010/main" val="141899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7586" y="2924944"/>
            <a:ext cx="3688830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100" b="1" dirty="0" smtClean="0"/>
              <a:t>2020.09.03</a:t>
            </a:r>
          </a:p>
          <a:p>
            <a:pPr algn="ctr">
              <a:lnSpc>
                <a:spcPct val="150000"/>
              </a:lnSpc>
            </a:pPr>
            <a:r>
              <a:rPr lang="ko-KR" altLang="en-US" sz="2100" b="1" dirty="0" err="1" smtClean="0"/>
              <a:t>모바일</a:t>
            </a:r>
            <a:r>
              <a:rPr lang="en-US" altLang="ko-KR" sz="2100" b="1" dirty="0" smtClean="0"/>
              <a:t>_</a:t>
            </a:r>
            <a:r>
              <a:rPr lang="ko-KR" altLang="en-US" sz="2100" b="1" dirty="0" err="1" smtClean="0"/>
              <a:t>로그인페이지</a:t>
            </a:r>
            <a:r>
              <a:rPr lang="ko-KR" altLang="en-US" sz="2100" b="1" dirty="0" smtClean="0"/>
              <a:t> </a:t>
            </a:r>
            <a:r>
              <a:rPr lang="en-US" altLang="ko-KR" sz="2100" b="1" dirty="0" err="1" smtClean="0"/>
              <a:t>ui</a:t>
            </a:r>
            <a:r>
              <a:rPr lang="en-US" altLang="ko-KR" sz="2100" b="1" dirty="0" smtClean="0"/>
              <a:t> </a:t>
            </a:r>
            <a:r>
              <a:rPr lang="ko-KR" altLang="en-US" sz="2100" b="1" dirty="0" smtClean="0"/>
              <a:t>변경</a:t>
            </a:r>
            <a:endParaRPr lang="en-US" altLang="ko-KR" sz="2100" b="1" dirty="0" smtClean="0"/>
          </a:p>
        </p:txBody>
      </p:sp>
    </p:spTree>
    <p:extLst>
      <p:ext uri="{BB962C8B-B14F-4D97-AF65-F5344CB8AC3E}">
        <p14:creationId xmlns:p14="http://schemas.microsoft.com/office/powerpoint/2010/main" val="267373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532"/>
          <a:stretch/>
        </p:blipFill>
        <p:spPr bwMode="auto">
          <a:xfrm>
            <a:off x="2192015" y="1442735"/>
            <a:ext cx="2520000" cy="4487507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로그인페이지</a:t>
            </a:r>
            <a:r>
              <a:rPr lang="en-US" altLang="ko-KR" sz="1600" b="1" dirty="0"/>
              <a:t>_</a:t>
            </a:r>
            <a:r>
              <a:rPr lang="ko-KR" altLang="en-US" sz="1600" b="1" dirty="0"/>
              <a:t>회원가입</a:t>
            </a:r>
            <a:endParaRPr lang="en-US" altLang="ko-KR" sz="1600" b="1" dirty="0"/>
          </a:p>
        </p:txBody>
      </p:sp>
      <p:sp>
        <p:nvSpPr>
          <p:cNvPr id="9" name="직사각형 8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t"/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텍스트 </a:t>
            </a:r>
            <a:r>
              <a:rPr lang="ko-KR" altLang="en-US" sz="1000" b="1" dirty="0">
                <a:solidFill>
                  <a:schemeClr val="tx1"/>
                </a:solidFill>
              </a:rPr>
              <a:t>변경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en-US" altLang="ko-KR" sz="1000" b="1" dirty="0" smtClean="0">
                <a:solidFill>
                  <a:schemeClr val="tx1"/>
                </a:solidFill>
              </a:rPr>
              <a:t>VVIP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멤버</a:t>
            </a:r>
            <a:r>
              <a:rPr lang="ko-KR" altLang="en-US" sz="1000" b="1" dirty="0">
                <a:solidFill>
                  <a:schemeClr val="tx1"/>
                </a:solidFill>
              </a:rPr>
              <a:t>들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우주인 멤버들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rgbClr val="FF0000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en-US" altLang="ko-KR" sz="1000" b="1" dirty="0" smtClean="0">
                <a:solidFill>
                  <a:schemeClr val="tx1"/>
                </a:solidFill>
              </a:rPr>
              <a:t>VVIP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멤버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우주인 멤버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endParaRPr lang="en-US" altLang="ko-KR" sz="1000" b="1" dirty="0" smtClean="0">
              <a:solidFill>
                <a:srgbClr val="FF0000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en-US" altLang="ko-KR" sz="1000" b="1" dirty="0">
                <a:solidFill>
                  <a:schemeClr val="tx1"/>
                </a:solidFill>
              </a:rPr>
              <a:t>VVIP </a:t>
            </a:r>
            <a:r>
              <a:rPr lang="ko-KR" altLang="en-US" sz="1000" b="1" dirty="0">
                <a:solidFill>
                  <a:schemeClr val="tx1"/>
                </a:solidFill>
              </a:rPr>
              <a:t>멤버 </a:t>
            </a:r>
            <a:r>
              <a:rPr lang="en-US" altLang="ko-KR" sz="1000" b="1" dirty="0">
                <a:solidFill>
                  <a:schemeClr val="tx1"/>
                </a:solidFill>
              </a:rPr>
              <a:t>&gt; </a:t>
            </a:r>
            <a:r>
              <a:rPr lang="ko-KR" altLang="en-US" sz="1000" b="1" dirty="0">
                <a:solidFill>
                  <a:srgbClr val="FF0000"/>
                </a:solidFill>
              </a:rPr>
              <a:t>우주인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멤버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rgbClr val="FF0000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하위 멤버 모집방법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나의 친구 모집방법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5450" y="631721"/>
            <a:ext cx="20970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우주인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멤버가입대기페이지</a:t>
            </a:r>
            <a:endParaRPr lang="en-US" altLang="ko-KR" sz="1200" b="1" dirty="0" smtClean="0"/>
          </a:p>
        </p:txBody>
      </p:sp>
      <p:sp>
        <p:nvSpPr>
          <p:cNvPr id="16" name="직사각형 15"/>
          <p:cNvSpPr/>
          <p:nvPr/>
        </p:nvSpPr>
        <p:spPr>
          <a:xfrm flipV="1">
            <a:off x="2700072" y="1916832"/>
            <a:ext cx="719800" cy="21602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339752" y="187095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flipV="1">
            <a:off x="2463005" y="2213165"/>
            <a:ext cx="719800" cy="21602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123728" y="217873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2" name="직사각형 21"/>
          <p:cNvSpPr/>
          <p:nvPr/>
        </p:nvSpPr>
        <p:spPr>
          <a:xfrm flipV="1">
            <a:off x="2463005" y="2708920"/>
            <a:ext cx="719800" cy="21602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123728" y="249289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③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flipV="1">
            <a:off x="2915816" y="3961598"/>
            <a:ext cx="1080120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551614" y="393305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103489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559" y="1448002"/>
            <a:ext cx="2520000" cy="448224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로그인페이지</a:t>
            </a:r>
            <a:r>
              <a:rPr lang="en-US" altLang="ko-KR" sz="1600" b="1" dirty="0"/>
              <a:t>_</a:t>
            </a:r>
            <a:r>
              <a:rPr lang="ko-KR" altLang="en-US" sz="1600" b="1" dirty="0"/>
              <a:t>회원가입</a:t>
            </a:r>
            <a:endParaRPr lang="en-US" altLang="ko-KR" sz="1600" b="1" dirty="0"/>
          </a:p>
        </p:txBody>
      </p:sp>
      <p:sp>
        <p:nvSpPr>
          <p:cNvPr id="9" name="직사각형 8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t"/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텍스트 </a:t>
            </a:r>
            <a:r>
              <a:rPr lang="ko-KR" altLang="en-US" sz="1000" b="1" dirty="0">
                <a:solidFill>
                  <a:schemeClr val="tx1"/>
                </a:solidFill>
              </a:rPr>
              <a:t>변경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en-US" altLang="ko-KR" sz="1000" b="1" dirty="0" smtClean="0">
                <a:solidFill>
                  <a:schemeClr val="tx1"/>
                </a:solidFill>
              </a:rPr>
              <a:t>VVIP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멤버들에게만주어지는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우주인 멤버들에게만 주어지는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rgbClr val="FF0000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하위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멤버를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&gt;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나의 친구를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endParaRPr lang="en-US" altLang="ko-KR" sz="1000" b="1" dirty="0" smtClean="0">
              <a:solidFill>
                <a:srgbClr val="FF0000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하위 멤버의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나의 친구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rgbClr val="FF0000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하위 멤버 모집방법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나의 친구 모집방법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en-US" altLang="ko-KR" sz="1000" b="1" dirty="0" smtClean="0">
                <a:solidFill>
                  <a:schemeClr val="tx1"/>
                </a:solidFill>
              </a:rPr>
              <a:t>‘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나의 하위 멤버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’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로 등록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!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&gt;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‘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나의 친구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’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로 등록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!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5450" y="631721"/>
            <a:ext cx="20970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우주인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멤버가입대기페이지</a:t>
            </a:r>
            <a:endParaRPr lang="en-US" altLang="ko-KR" sz="1200" b="1" dirty="0" smtClean="0"/>
          </a:p>
        </p:txBody>
      </p:sp>
      <p:sp>
        <p:nvSpPr>
          <p:cNvPr id="16" name="직사각형 15"/>
          <p:cNvSpPr/>
          <p:nvPr/>
        </p:nvSpPr>
        <p:spPr>
          <a:xfrm flipV="1">
            <a:off x="2521852" y="2463400"/>
            <a:ext cx="1330067" cy="21602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83768" y="215085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95936" y="257141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485919" y="304282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③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39751" y="359962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1" name="직사각형 20"/>
          <p:cNvSpPr/>
          <p:nvPr/>
        </p:nvSpPr>
        <p:spPr>
          <a:xfrm flipV="1">
            <a:off x="3461558" y="2722749"/>
            <a:ext cx="534378" cy="21602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 flipV="1">
            <a:off x="2847556" y="3088705"/>
            <a:ext cx="428300" cy="21602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 flipV="1">
            <a:off x="2665868" y="3645498"/>
            <a:ext cx="970027" cy="21602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 flipV="1">
            <a:off x="2789359" y="4581128"/>
            <a:ext cx="970027" cy="21602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457211" y="450912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⑤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94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:\파일정리\05.멤버스 수정\쿠주선작업\멤버가입대기페이지\모바일\지구인\01_원본\01_멤버가입대기페이지_원본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442735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로그인페이지</a:t>
            </a:r>
            <a:r>
              <a:rPr lang="en-US" altLang="ko-KR" sz="1600" b="1" dirty="0"/>
              <a:t>_</a:t>
            </a:r>
            <a:r>
              <a:rPr lang="ko-KR" altLang="en-US" sz="1600" b="1" dirty="0"/>
              <a:t>회원가입</a:t>
            </a:r>
            <a:endParaRPr lang="en-US" altLang="ko-KR" sz="1600" b="1" dirty="0"/>
          </a:p>
        </p:txBody>
      </p:sp>
      <p:sp>
        <p:nvSpPr>
          <p:cNvPr id="9" name="직사각형 8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t"/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설명이미지 참조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5450" y="631721"/>
            <a:ext cx="20970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지구인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멤버가입대기페이지</a:t>
            </a:r>
            <a:endParaRPr lang="en-US" altLang="ko-KR" sz="1200" b="1" dirty="0" smtClean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29002"/>
            <a:ext cx="2520000" cy="448224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539964" y="5953162"/>
            <a:ext cx="6631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FF0000"/>
                </a:solidFill>
              </a:rPr>
              <a:t>before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01196" y="5953162"/>
            <a:ext cx="533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B0F0"/>
                </a:solidFill>
              </a:rPr>
              <a:t>a</a:t>
            </a:r>
            <a:r>
              <a:rPr lang="en-US" altLang="ko-KR" sz="1200" b="1" dirty="0" smtClean="0">
                <a:solidFill>
                  <a:srgbClr val="00B0F0"/>
                </a:solidFill>
              </a:rPr>
              <a:t>fter</a:t>
            </a:r>
          </a:p>
        </p:txBody>
      </p:sp>
      <p:sp>
        <p:nvSpPr>
          <p:cNvPr id="2" name="오른쪽 화살표 1"/>
          <p:cNvSpPr/>
          <p:nvPr/>
        </p:nvSpPr>
        <p:spPr>
          <a:xfrm>
            <a:off x="3275856" y="3429000"/>
            <a:ext cx="288032" cy="25485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11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69878" y="2924944"/>
            <a:ext cx="3804247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100" b="1" dirty="0" smtClean="0"/>
              <a:t>2020.12.28</a:t>
            </a:r>
          </a:p>
          <a:p>
            <a:r>
              <a:rPr lang="ko-KR" altLang="en-US" sz="2100" b="1" dirty="0" err="1"/>
              <a:t>모바일</a:t>
            </a:r>
            <a:r>
              <a:rPr lang="en-US" altLang="ko-KR" sz="2100" b="1" dirty="0"/>
              <a:t>_</a:t>
            </a:r>
            <a:r>
              <a:rPr lang="ko-KR" altLang="en-US" sz="2100" b="1" dirty="0" smtClean="0"/>
              <a:t>회원가입</a:t>
            </a:r>
            <a:r>
              <a:rPr lang="en-US" altLang="ko-KR" sz="2100" b="1" dirty="0" smtClean="0"/>
              <a:t>_</a:t>
            </a:r>
            <a:r>
              <a:rPr lang="ko-KR" altLang="en-US" sz="2100" b="1" dirty="0" smtClean="0"/>
              <a:t>성별 </a:t>
            </a:r>
            <a:r>
              <a:rPr lang="en-US" altLang="ko-KR" sz="2100" b="1" dirty="0" err="1" smtClean="0"/>
              <a:t>ui</a:t>
            </a:r>
            <a:r>
              <a:rPr lang="en-US" altLang="ko-KR" sz="2100" b="1" dirty="0" smtClean="0"/>
              <a:t> </a:t>
            </a:r>
            <a:r>
              <a:rPr lang="ko-KR" altLang="en-US" sz="2100" b="1" dirty="0" smtClean="0"/>
              <a:t>변</a:t>
            </a:r>
            <a:r>
              <a:rPr lang="ko-KR" altLang="en-US" sz="2100" b="1" dirty="0"/>
              <a:t>경</a:t>
            </a:r>
          </a:p>
        </p:txBody>
      </p:sp>
    </p:spTree>
    <p:extLst>
      <p:ext uri="{BB962C8B-B14F-4D97-AF65-F5344CB8AC3E}">
        <p14:creationId xmlns:p14="http://schemas.microsoft.com/office/powerpoint/2010/main" val="127742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er4\Desktop\작업내역\18_모바일_회원가입_성별 내용수정\01_원본\01_회원가입_성별_원본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19" y="1434832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로그인페이지</a:t>
            </a:r>
            <a:r>
              <a:rPr lang="en-US" altLang="ko-KR" sz="1600" b="1" dirty="0"/>
              <a:t>_</a:t>
            </a:r>
            <a:r>
              <a:rPr lang="ko-KR" altLang="en-US" sz="1600" b="1" dirty="0"/>
              <a:t>회원가입</a:t>
            </a:r>
            <a:endParaRPr lang="en-US" altLang="ko-KR" sz="1600" b="1" dirty="0"/>
          </a:p>
        </p:txBody>
      </p:sp>
      <p:sp>
        <p:nvSpPr>
          <p:cNvPr id="9" name="직사각형 8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성별 </a:t>
            </a:r>
            <a:r>
              <a:rPr lang="en-US" altLang="ko-KR" sz="1000" b="1" dirty="0" err="1" smtClean="0">
                <a:solidFill>
                  <a:schemeClr val="tx1"/>
                </a:solidFill>
              </a:rPr>
              <a:t>ui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변경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*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지역 선택 박스를 복사하여 사용함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성별 선택 항목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1)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선택안함</a:t>
            </a:r>
            <a:r>
              <a:rPr lang="en-US" altLang="ko-KR" sz="1000" b="1" dirty="0">
                <a:solidFill>
                  <a:srgbClr val="FF0000"/>
                </a:solidFill>
              </a:rPr>
              <a:t/>
            </a:r>
            <a:br>
              <a:rPr lang="en-US" altLang="ko-KR" sz="1000" b="1" dirty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2)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남자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3)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여자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성별 선택 디폴트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선택안함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*’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선택안함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’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을 선택 시에도 회원가입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단계로 진행이 가능함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5450" y="631721"/>
            <a:ext cx="1608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회원가입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성별 </a:t>
            </a:r>
            <a:r>
              <a:rPr lang="en-US" altLang="ko-KR" sz="1200" b="1" dirty="0" smtClean="0"/>
              <a:t>ui_01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3421" y="485006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487516" y="4850065"/>
            <a:ext cx="36004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87516" y="4850065"/>
            <a:ext cx="0" cy="37913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487516" y="5229200"/>
            <a:ext cx="26278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3" descr="C:\Users\ker4\Desktop\작업내역\18_모바일_회원가입_성별 내용수정\01_원본\02_회원가입_성별_셀렉트_원본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192" y="1434832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548397" y="5953162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rgbClr val="FF0000"/>
                </a:solidFill>
              </a:rPr>
              <a:t>디폴트</a:t>
            </a:r>
            <a:endParaRPr lang="en-US" altLang="ko-KR" sz="1200" b="1" dirty="0" smtClean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40545" y="5953162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rgbClr val="FF0000"/>
                </a:solidFill>
              </a:rPr>
              <a:t>선택 항목</a:t>
            </a:r>
            <a:endParaRPr lang="en-US" altLang="ko-KR" sz="1200" b="1" dirty="0" smtClean="0">
              <a:solidFill>
                <a:srgbClr val="FF0000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491880" y="1196752"/>
            <a:ext cx="0" cy="54006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39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059832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9512" y="116632"/>
            <a:ext cx="1338828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>
                <a:solidFill>
                  <a:schemeClr val="bg1"/>
                </a:solidFill>
              </a:rPr>
              <a:t>메인페이지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89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067899"/>
              </p:ext>
            </p:extLst>
          </p:nvPr>
        </p:nvGraphicFramePr>
        <p:xfrm>
          <a:off x="275731" y="675489"/>
          <a:ext cx="8616749" cy="57778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809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5445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3176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74957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851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버전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변경일자</a:t>
                      </a:r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page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내                            용</a:t>
                      </a:r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v.0.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2020-08-31</a:t>
                      </a:r>
                      <a:endParaRPr lang="en-US" altLang="ko-KR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9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err="1" smtClean="0"/>
                        <a:t>메인페이지</a:t>
                      </a:r>
                      <a:r>
                        <a:rPr lang="en-US" altLang="ko-KR" sz="1000" baseline="0" dirty="0" smtClean="0"/>
                        <a:t>_</a:t>
                      </a:r>
                      <a:r>
                        <a:rPr lang="en-US" altLang="ko-KR" sz="1000" baseline="0" dirty="0" err="1" smtClean="0"/>
                        <a:t>ui</a:t>
                      </a:r>
                      <a:r>
                        <a:rPr lang="ko-KR" altLang="en-US" sz="1000" baseline="0" dirty="0" smtClean="0"/>
                        <a:t>변경</a:t>
                      </a:r>
                      <a:r>
                        <a:rPr lang="en-US" altLang="ko-KR" sz="1000" baseline="0" dirty="0" smtClean="0"/>
                        <a:t>_</a:t>
                      </a:r>
                      <a:r>
                        <a:rPr lang="ko-KR" altLang="en-US" sz="1000" baseline="0" dirty="0" smtClean="0"/>
                        <a:t>상품리스트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2020-09-18</a:t>
                      </a:r>
                      <a:endParaRPr lang="en-US" altLang="ko-KR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메인페이지</a:t>
                      </a:r>
                      <a:r>
                        <a:rPr lang="ko-KR" altLang="en-US" sz="1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로고 및 카테고리 아이콘 변경</a:t>
                      </a:r>
                      <a:endParaRPr lang="ko-KR" altLang="en-US" sz="1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2020-11-04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9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메인페이지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상단영역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err="1" smtClean="0"/>
                        <a:t>최근본상품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판매순위</a:t>
                      </a:r>
                      <a:r>
                        <a:rPr lang="en-US" altLang="ko-KR" sz="1000" dirty="0" smtClean="0"/>
                        <a:t>(BEST), </a:t>
                      </a:r>
                      <a:r>
                        <a:rPr lang="ko-KR" altLang="en-US" sz="1000" dirty="0" err="1" smtClean="0"/>
                        <a:t>하단네비게이션</a:t>
                      </a:r>
                      <a:endParaRPr lang="en-US" altLang="ko-KR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2020-11-10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7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하단 </a:t>
                      </a:r>
                      <a:r>
                        <a:rPr lang="ko-KR" altLang="en-US" sz="1000" dirty="0" err="1" smtClean="0"/>
                        <a:t>네비게이션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전체메뉴 </a:t>
                      </a:r>
                      <a:r>
                        <a:rPr lang="ko-KR" altLang="en-US" sz="1000" dirty="0" err="1" smtClean="0"/>
                        <a:t>레이어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2020-11-11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검색페이지 디자인 변경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2020-11-16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검색결과 페이지 디자인 변경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2020-12-08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8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메인페이지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en-US" altLang="ko-KR" sz="10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ui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변경</a:t>
                      </a:r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2021-01-05</a:t>
                      </a:r>
                      <a:endParaRPr lang="ko-KR" altLang="en-US" sz="1000" dirty="0" smtClean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로그인 후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ko-KR" altLang="en-US" sz="10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쿠주선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멤버스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알아보기 페이지 추가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2012-01-12</a:t>
                      </a:r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전체메뉴 </a:t>
                      </a:r>
                      <a:r>
                        <a:rPr lang="ko-KR" altLang="en-US" sz="10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레이어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ui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변경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3851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메인페이지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5595849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8136" y="2924944"/>
            <a:ext cx="4807726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100" b="1" dirty="0" smtClean="0"/>
              <a:t>2020.08.31</a:t>
            </a:r>
          </a:p>
          <a:p>
            <a:r>
              <a:rPr lang="ko-KR" altLang="en-US" sz="2100" b="1" dirty="0" err="1" smtClean="0"/>
              <a:t>모바일</a:t>
            </a:r>
            <a:r>
              <a:rPr lang="en-US" altLang="ko-KR" sz="2100" b="1" dirty="0" smtClean="0"/>
              <a:t>_</a:t>
            </a:r>
            <a:r>
              <a:rPr lang="ko-KR" altLang="en-US" sz="2100" b="1" dirty="0" err="1"/>
              <a:t>메인페이지</a:t>
            </a:r>
            <a:r>
              <a:rPr lang="en-US" altLang="ko-KR" sz="2100" b="1" dirty="0"/>
              <a:t>_</a:t>
            </a:r>
            <a:r>
              <a:rPr lang="en-US" altLang="ko-KR" sz="2100" b="1" dirty="0" err="1"/>
              <a:t>ui</a:t>
            </a:r>
            <a:r>
              <a:rPr lang="ko-KR" altLang="en-US" sz="2100" b="1" dirty="0"/>
              <a:t>변경</a:t>
            </a:r>
            <a:r>
              <a:rPr lang="en-US" altLang="ko-KR" sz="2100" b="1" dirty="0"/>
              <a:t>_</a:t>
            </a:r>
            <a:r>
              <a:rPr lang="ko-KR" altLang="en-US" sz="2100" b="1" dirty="0"/>
              <a:t>상품리스트</a:t>
            </a:r>
          </a:p>
        </p:txBody>
      </p:sp>
    </p:spTree>
    <p:extLst>
      <p:ext uri="{BB962C8B-B14F-4D97-AF65-F5344CB8AC3E}">
        <p14:creationId xmlns:p14="http://schemas.microsoft.com/office/powerpoint/2010/main" val="161064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파일정리\05.멤버스 수정\쿠주선작업\쿠주선메인페이지\모바일\원본\01_메인페이지_초기화면_원본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752" y="1499556"/>
            <a:ext cx="2520000" cy="445846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스크롤 적용</a:t>
            </a: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메인페이지</a:t>
            </a:r>
            <a:endParaRPr lang="ko-KR" altLang="en-US" sz="1200" b="1" dirty="0"/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메인페이지</a:t>
            </a:r>
            <a:endParaRPr lang="en-US" altLang="ko-KR" sz="1600" b="1" dirty="0" smtClean="0"/>
          </a:p>
        </p:txBody>
      </p:sp>
      <p:sp>
        <p:nvSpPr>
          <p:cNvPr id="24" name="직사각형 23"/>
          <p:cNvSpPr/>
          <p:nvPr/>
        </p:nvSpPr>
        <p:spPr>
          <a:xfrm>
            <a:off x="2339752" y="1484784"/>
            <a:ext cx="2520000" cy="410445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970550" y="148099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58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파일정리\05.멤버스 수정\쿠주선작업\쿠주선메인페이지\모바일\원본\02_메인페이지_상단바_원본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199" y="1468874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E:\파일정리\05.멤버스 수정\쿠주선작업\쿠주선메인페이지\모바일\원본\01_메인페이지_초기화면_원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81" y="1499556"/>
            <a:ext cx="2520000" cy="445846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해당 영역이 화면을 모두 넘어갔을 때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ko-KR" altLang="en-US" sz="1000" b="1" dirty="0" smtClean="0">
                <a:solidFill>
                  <a:srgbClr val="FF0000"/>
                </a:solidFill>
              </a:rPr>
              <a:t>② 상단 메뉴가 상단에 고정된다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ko-KR" altLang="en-US" sz="1000" b="1" dirty="0">
                <a:solidFill>
                  <a:srgbClr val="FF0000"/>
                </a:solidFill>
              </a:rPr>
              <a:t>③ 하단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메뉴가 </a:t>
            </a:r>
            <a:r>
              <a:rPr lang="ko-KR" altLang="en-US" sz="1000" b="1" dirty="0">
                <a:solidFill>
                  <a:srgbClr val="FF0000"/>
                </a:solidFill>
              </a:rPr>
              <a:t>안 보이게 된다</a:t>
            </a:r>
            <a:r>
              <a:rPr lang="en-US" altLang="ko-KR" sz="1000" b="1" dirty="0">
                <a:solidFill>
                  <a:srgbClr val="FF0000"/>
                </a:solidFill>
              </a:rPr>
              <a:t>.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해당 영역이 화면 안으로 들어올 때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ko-KR" altLang="en-US" sz="1000" b="1" dirty="0" smtClean="0">
                <a:solidFill>
                  <a:srgbClr val="FF0000"/>
                </a:solidFill>
              </a:rPr>
              <a:t>초기화면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모습으로 보이게 된다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fontAlgn="t"/>
            <a:r>
              <a:rPr lang="en-US" altLang="ko-KR" sz="1000" b="1" dirty="0" smtClean="0">
                <a:solidFill>
                  <a:schemeClr val="tx1"/>
                </a:solidFill>
              </a:rPr>
              <a:t>    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③ 스크롤 이동 시 하단 메뉴가 보이는   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   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조건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    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   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하단 메뉴는 스크롤을 올릴 시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  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다시 보이게 되며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내릴 시 안보이게  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   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된다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1481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메인페이지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err="1" smtClean="0"/>
              <a:t>상단바</a:t>
            </a:r>
            <a:endParaRPr lang="ko-KR" altLang="en-US" sz="1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5779" y="151091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39552" y="1484784"/>
            <a:ext cx="612068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오른쪽 화살표 11"/>
          <p:cNvSpPr/>
          <p:nvPr/>
        </p:nvSpPr>
        <p:spPr>
          <a:xfrm>
            <a:off x="3490296" y="3792132"/>
            <a:ext cx="261212" cy="2977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678571" y="6021288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rgbClr val="FF0000"/>
                </a:solidFill>
              </a:rPr>
              <a:t>초기화면</a:t>
            </a:r>
            <a:endParaRPr lang="en-US" altLang="ko-KR" sz="1200" b="1" dirty="0" smtClean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03702" y="6021288"/>
            <a:ext cx="1217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accent5"/>
                </a:solidFill>
              </a:rPr>
              <a:t>스크롤 이동 시</a:t>
            </a:r>
            <a:endParaRPr lang="en-US" altLang="ko-KR" sz="1200" b="1" dirty="0" smtClean="0">
              <a:solidFill>
                <a:schemeClr val="accent5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18680" y="1480997"/>
            <a:ext cx="2520000" cy="32782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 rot="16200000">
            <a:off x="1716617" y="1394933"/>
            <a:ext cx="664502" cy="757561"/>
          </a:xfrm>
          <a:prstGeom prst="rightArrow">
            <a:avLst/>
          </a:prstGeom>
          <a:gradFill>
            <a:gsLst>
              <a:gs pos="0">
                <a:srgbClr val="FF0000"/>
              </a:gs>
              <a:gs pos="10000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852199" y="1484784"/>
            <a:ext cx="2520000" cy="36004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569407" y="148478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②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52199" y="5627895"/>
            <a:ext cx="2520000" cy="36004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5496" y="1124744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모바일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화면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끝선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69407" y="562789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③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메인페이지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52994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483" y="1467741"/>
            <a:ext cx="2520000" cy="44822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13420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로그인페이지</a:t>
            </a:r>
            <a:r>
              <a:rPr lang="ko-KR" altLang="en-US" sz="1200" b="1" dirty="0" smtClean="0"/>
              <a:t> </a:t>
            </a:r>
            <a:r>
              <a:rPr lang="en-US" altLang="ko-KR" sz="1200" b="1" dirty="0" smtClean="0"/>
              <a:t>01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로그인페이지</a:t>
            </a:r>
            <a:r>
              <a:rPr lang="en-US" altLang="ko-KR" sz="1600" b="1" dirty="0" smtClean="0"/>
              <a:t>_</a:t>
            </a:r>
            <a:r>
              <a:rPr lang="ko-KR" altLang="en-US" sz="1600" b="1" dirty="0" smtClean="0"/>
              <a:t>메인</a:t>
            </a:r>
            <a:endParaRPr lang="en-US" altLang="ko-KR" sz="1600" b="1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err="1">
                <a:solidFill>
                  <a:schemeClr val="tx1"/>
                </a:solidFill>
              </a:rPr>
              <a:t>플레이스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 err="1">
                <a:solidFill>
                  <a:schemeClr val="tx1"/>
                </a:solidFill>
              </a:rPr>
              <a:t>홀더</a:t>
            </a:r>
            <a:r>
              <a:rPr lang="ko-KR" altLang="en-US" sz="1000" b="1" dirty="0">
                <a:solidFill>
                  <a:schemeClr val="tx1"/>
                </a:solidFill>
              </a:rPr>
              <a:t> 텍스트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ID 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업체코드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/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아이디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PW 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패스워드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로그인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오류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alert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텍스트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1)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업체코드</a:t>
            </a:r>
            <a:r>
              <a:rPr lang="en-US" altLang="ko-KR" sz="1000" b="1" dirty="0">
                <a:solidFill>
                  <a:schemeClr val="tx1"/>
                </a:solidFill>
              </a:rPr>
              <a:t>/ </a:t>
            </a:r>
            <a:r>
              <a:rPr lang="ko-KR" altLang="en-US" sz="1000" b="1" dirty="0">
                <a:solidFill>
                  <a:schemeClr val="tx1"/>
                </a:solidFill>
              </a:rPr>
              <a:t>아이디 미 </a:t>
            </a:r>
            <a:r>
              <a:rPr lang="ko-KR" altLang="en-US" sz="1000" b="1" dirty="0" err="1">
                <a:solidFill>
                  <a:schemeClr val="tx1"/>
                </a:solidFill>
              </a:rPr>
              <a:t>입력시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ko-KR" altLang="en-US" sz="1000" b="1" dirty="0">
                <a:solidFill>
                  <a:schemeClr val="tx1"/>
                </a:solidFill>
              </a:rPr>
              <a:t>또는 전부 미 </a:t>
            </a:r>
            <a:r>
              <a:rPr lang="ko-KR" altLang="en-US" sz="1000" b="1" dirty="0" err="1">
                <a:solidFill>
                  <a:schemeClr val="tx1"/>
                </a:solidFill>
              </a:rPr>
              <a:t>입력시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업체코드 </a:t>
            </a:r>
            <a:r>
              <a:rPr lang="ko-KR" altLang="en-US" sz="1000" b="1" dirty="0">
                <a:solidFill>
                  <a:srgbClr val="FF0000"/>
                </a:solidFill>
              </a:rPr>
              <a:t>혹은 아이디를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입력하세요</a:t>
            </a:r>
            <a:r>
              <a:rPr lang="en-US" altLang="ko-KR" sz="1000" b="1" dirty="0">
                <a:solidFill>
                  <a:srgbClr val="FF0000"/>
                </a:solidFill>
              </a:rPr>
              <a:t>.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2)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아이디 </a:t>
            </a:r>
            <a:r>
              <a:rPr lang="ko-KR" altLang="en-US" sz="1000" b="1" dirty="0">
                <a:solidFill>
                  <a:schemeClr val="tx1"/>
                </a:solidFill>
              </a:rPr>
              <a:t>입력</a:t>
            </a:r>
            <a:r>
              <a:rPr lang="en-US" altLang="ko-KR" sz="1000" b="1" dirty="0">
                <a:solidFill>
                  <a:schemeClr val="tx1"/>
                </a:solidFill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</a:rPr>
              <a:t>패스워드 미 </a:t>
            </a:r>
            <a:r>
              <a:rPr lang="ko-KR" altLang="en-US" sz="1000" b="1" dirty="0" err="1">
                <a:solidFill>
                  <a:schemeClr val="tx1"/>
                </a:solidFill>
              </a:rPr>
              <a:t>입력시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비밀번호를 </a:t>
            </a:r>
            <a:r>
              <a:rPr lang="ko-KR" altLang="en-US" sz="1000" b="1" dirty="0">
                <a:solidFill>
                  <a:srgbClr val="FF0000"/>
                </a:solidFill>
              </a:rPr>
              <a:t>입력하세요</a:t>
            </a:r>
            <a:r>
              <a:rPr lang="en-US" altLang="ko-KR" sz="1000" b="1" dirty="0">
                <a:solidFill>
                  <a:srgbClr val="FF0000"/>
                </a:solidFill>
              </a:rPr>
              <a:t>.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3)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아이디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&amp;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패스워드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불일치시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아이디와 </a:t>
            </a:r>
            <a:r>
              <a:rPr lang="ko-KR" altLang="en-US" sz="1000" b="1" dirty="0">
                <a:solidFill>
                  <a:srgbClr val="FF0000"/>
                </a:solidFill>
              </a:rPr>
              <a:t>비밀번호가 일치하지 않습니다</a:t>
            </a:r>
            <a:r>
              <a:rPr lang="en-US" altLang="ko-KR" sz="1000" b="1" dirty="0">
                <a:solidFill>
                  <a:srgbClr val="FF0000"/>
                </a:solidFill>
              </a:rPr>
              <a:t>.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4)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아이디가 </a:t>
            </a:r>
            <a:r>
              <a:rPr lang="ko-KR" altLang="en-US" sz="1000" b="1" dirty="0">
                <a:solidFill>
                  <a:schemeClr val="tx1"/>
                </a:solidFill>
              </a:rPr>
              <a:t>승인 대기 중일 때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가입승인 </a:t>
            </a:r>
            <a:r>
              <a:rPr lang="ko-KR" altLang="en-US" sz="1000" b="1" dirty="0">
                <a:solidFill>
                  <a:srgbClr val="FF0000"/>
                </a:solidFill>
              </a:rPr>
              <a:t>대기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중입니다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rgbClr val="FF0000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자동로그인 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활성화 아이콘으로 변경됨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 (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파일첨부함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)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err="1" smtClean="0">
                <a:solidFill>
                  <a:schemeClr val="tx1"/>
                </a:solidFill>
              </a:rPr>
              <a:t>업체코드찾기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업체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아이디찾기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페이지로 이동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>
                <a:solidFill>
                  <a:schemeClr val="tx1"/>
                </a:solidFill>
              </a:rPr>
              <a:t>탑승하기 </a:t>
            </a: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chemeClr val="tx1"/>
                </a:solidFill>
              </a:rPr>
              <a:t>로그인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버튼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*</a:t>
            </a:r>
            <a:r>
              <a:rPr lang="ko-KR" altLang="en-US" sz="1000" b="1" dirty="0">
                <a:solidFill>
                  <a:schemeClr val="tx1"/>
                </a:solidFill>
              </a:rPr>
              <a:t>멤버가입 </a:t>
            </a: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chemeClr val="tx1"/>
                </a:solidFill>
              </a:rPr>
              <a:t>회원가입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페이지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err="1" smtClean="0">
                <a:solidFill>
                  <a:schemeClr val="tx1"/>
                </a:solidFill>
              </a:rPr>
              <a:t>쿠주선멤버스란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?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err="1" smtClean="0">
                <a:solidFill>
                  <a:schemeClr val="tx1"/>
                </a:solidFill>
              </a:rPr>
              <a:t>쿠주선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소개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레이어창이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나옴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err="1" smtClean="0">
                <a:solidFill>
                  <a:schemeClr val="tx1"/>
                </a:solidFill>
              </a:rPr>
              <a:t>아이디찾기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비밀번호찾기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클릭 시 기존 페이지로 이동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flipV="1">
            <a:off x="2052000" y="2708919"/>
            <a:ext cx="2520000" cy="78221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686558" y="295058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2052000" y="3491134"/>
            <a:ext cx="2520000" cy="30777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686558" y="350100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②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flipV="1">
            <a:off x="2052000" y="3810524"/>
            <a:ext cx="2520000" cy="84261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686558" y="405316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③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flipV="1">
            <a:off x="2052000" y="4645343"/>
            <a:ext cx="2520000" cy="30777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686558" y="464144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④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79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파일정리\05.멤버스 수정\쿠주선작업\쿠주선메인페이지\모바일\원본\03_메인페이지_숙박리스트_원본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484784"/>
            <a:ext cx="2520000" cy="454281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1636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메인페이지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리스트</a:t>
            </a:r>
            <a:r>
              <a:rPr lang="en-US" altLang="ko-KR" sz="1200" b="1" dirty="0" smtClean="0"/>
              <a:t>_1</a:t>
            </a:r>
            <a:endParaRPr lang="ko-KR" altLang="en-US" sz="1200" b="1" dirty="0"/>
          </a:p>
        </p:txBody>
      </p:sp>
      <p:sp>
        <p:nvSpPr>
          <p:cNvPr id="24" name="직사각형 23"/>
          <p:cNvSpPr/>
          <p:nvPr/>
        </p:nvSpPr>
        <p:spPr>
          <a:xfrm>
            <a:off x="2339752" y="2924943"/>
            <a:ext cx="2520000" cy="3102651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970550" y="292751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t"/>
            <a:r>
              <a:rPr lang="ko-KR" altLang="en-US" sz="1000" b="1" dirty="0" smtClean="0">
                <a:solidFill>
                  <a:schemeClr val="tx1"/>
                </a:solidFill>
              </a:rPr>
              <a:t>① 리스트 노출 순서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1)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숙박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2)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렌터카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3)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티켓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4)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뷔페맛집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5)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여행편의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각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카테고리별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개 상품 노출함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상품 개수가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개 미만인 경우 노출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가능한 상품만 노출함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ko-KR" altLang="en-US" sz="1000" b="1" dirty="0" err="1" smtClean="0">
                <a:solidFill>
                  <a:schemeClr val="tx1"/>
                </a:solidFill>
              </a:rPr>
              <a:t>메인페이지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상품노출은 관리자페이지의 각 상품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_home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순서에 따라 정렬된다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1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번부터 상위에 노출시킨다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숙박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할인쿠폰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티켓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뷔페맛집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여행편의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)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는 관리자페이지에서 불러옴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렌터카는 차량의 최저가 한 대를 불러옴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endParaRPr lang="en-US" altLang="ko-KR" sz="1000" b="1" dirty="0">
              <a:solidFill>
                <a:schemeClr val="tx1"/>
              </a:solidFill>
            </a:endParaRPr>
          </a:p>
          <a:p>
            <a:pPr fontAlgn="t"/>
            <a:r>
              <a:rPr lang="en-US" altLang="ko-KR" sz="1000" b="1" dirty="0">
                <a:solidFill>
                  <a:srgbClr val="FF0000"/>
                </a:solidFill>
              </a:rPr>
              <a:t>* </a:t>
            </a:r>
            <a:r>
              <a:rPr lang="ko-KR" altLang="en-US" sz="1000" b="1" dirty="0">
                <a:solidFill>
                  <a:srgbClr val="FF0000"/>
                </a:solidFill>
              </a:rPr>
              <a:t>카테고리 노출이 없는 경우는 해당 카테고리를 제외한 순서로 노출한다</a:t>
            </a:r>
            <a:r>
              <a:rPr lang="en-US" altLang="ko-KR" sz="1000" b="1" dirty="0">
                <a:solidFill>
                  <a:srgbClr val="FF0000"/>
                </a:solidFill>
              </a:rPr>
              <a:t>.</a:t>
            </a:r>
            <a:br>
              <a:rPr lang="en-US" altLang="ko-KR" sz="1000" b="1" dirty="0">
                <a:solidFill>
                  <a:srgbClr val="FF0000"/>
                </a:solidFill>
              </a:rPr>
            </a:br>
            <a:endParaRPr lang="en-US" altLang="ko-KR" sz="1000" b="1" dirty="0" smtClean="0">
              <a:solidFill>
                <a:srgbClr val="FF0000"/>
              </a:solidFill>
            </a:endParaRPr>
          </a:p>
          <a:p>
            <a:pPr fontAlgn="t"/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메인페이지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7625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파일정리\05.멤버스 수정\쿠주선작업\쿠주선메인페이지\모바일\원본\03_메인페이지_숙박리스트_원본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484784"/>
            <a:ext cx="2520000" cy="454281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1636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메인페이지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리스트</a:t>
            </a:r>
            <a:r>
              <a:rPr lang="en-US" altLang="ko-KR" sz="1200" b="1" dirty="0" smtClean="0"/>
              <a:t>_2</a:t>
            </a:r>
            <a:endParaRPr lang="ko-KR" altLang="en-US" sz="1200" b="1" dirty="0"/>
          </a:p>
        </p:txBody>
      </p:sp>
      <p:sp>
        <p:nvSpPr>
          <p:cNvPr id="24" name="직사각형 23"/>
          <p:cNvSpPr/>
          <p:nvPr/>
        </p:nvSpPr>
        <p:spPr>
          <a:xfrm>
            <a:off x="2339752" y="2924944"/>
            <a:ext cx="2520000" cy="31035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970550" y="292751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각 카테고리 리스트 상단에 위치하게 된다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숙박 텍스트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꿀 숙소잡고 여행하자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~!</a:t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렌터카 텍스트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렌터카 타고 편하게 여행하자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!</a:t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티켓 텍스트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여행가기 딱 좋은 곳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!</a:t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ko-KR" altLang="en-US" sz="1000" b="1" dirty="0" err="1" smtClean="0">
                <a:solidFill>
                  <a:schemeClr val="tx1"/>
                </a:solidFill>
              </a:rPr>
              <a:t>뷔페맛집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텍스트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여행과 함께 즐기는 뷔페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/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맛집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!</a:t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여행편의 텍스트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편리한 여행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/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편의 서비스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!</a:t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*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해당 카테고리가 노출이 안되면 같이 안보이게 된다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endParaRPr lang="en-US" altLang="ko-KR" sz="1000" b="1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메인페이지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41322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E:\파일정리\05.멤버스 수정\쿠주선작업\쿠주선메인페이지\모바일\원본\03_메인페이지_숙박리스트_원본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484784"/>
            <a:ext cx="2520000" cy="454281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1636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메인페이지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리스트</a:t>
            </a:r>
            <a:r>
              <a:rPr lang="en-US" altLang="ko-KR" sz="1200" b="1" dirty="0" smtClean="0"/>
              <a:t>_2</a:t>
            </a:r>
            <a:endParaRPr lang="ko-KR" altLang="en-US" sz="1200" b="1" dirty="0"/>
          </a:p>
        </p:txBody>
      </p:sp>
      <p:sp>
        <p:nvSpPr>
          <p:cNvPr id="24" name="직사각형 23"/>
          <p:cNvSpPr/>
          <p:nvPr/>
        </p:nvSpPr>
        <p:spPr>
          <a:xfrm flipV="1">
            <a:off x="2339752" y="3235296"/>
            <a:ext cx="2520000" cy="192189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970550" y="324015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 fontAlgn="t">
              <a:buFont typeface="Arial" pitchFamily="34" charset="0"/>
              <a:buChar char="•"/>
            </a:pPr>
            <a:r>
              <a:rPr lang="ko-KR" altLang="en-US" sz="1000" b="1" dirty="0" smtClean="0">
                <a:solidFill>
                  <a:schemeClr val="tx1"/>
                </a:solidFill>
              </a:rPr>
              <a:t>리스트 상품 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해당 상세페이지로 이동한다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171450" indent="-171450" fontAlgn="t">
              <a:buFont typeface="Arial" charset="0"/>
              <a:buChar char="•"/>
            </a:pPr>
            <a:r>
              <a:rPr lang="ko-KR" altLang="en-US" sz="1000" b="1" dirty="0" smtClean="0">
                <a:solidFill>
                  <a:schemeClr val="tx1"/>
                </a:solidFill>
              </a:rPr>
              <a:t>리스트에서 마감된 상품을 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confirm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창 텍스트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해당 상품이 마감되었습니다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상품 목록을 업데이트를 하시겠습니까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?</a:t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확인 클릭 시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,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메인페이지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전체가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새로고침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된다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취소 클릭 시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현 화면을 유지한다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메인페이지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196057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E:\파일정리\05.멤버스 수정\쿠주선작업\쿠주선메인페이지\모바일\원본\03_메인페이지_숙박리스트_원본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84784"/>
            <a:ext cx="2520000" cy="454281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3092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메인페이지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리스트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카테고리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숙박</a:t>
            </a:r>
            <a:r>
              <a:rPr lang="en-US" altLang="ko-KR" sz="1200" b="1" dirty="0" smtClean="0"/>
              <a:t>, </a:t>
            </a:r>
            <a:r>
              <a:rPr lang="ko-KR" altLang="en-US" sz="1200" b="1" dirty="0" smtClean="0"/>
              <a:t>렌터카</a:t>
            </a:r>
            <a:endParaRPr lang="ko-KR" altLang="en-US" sz="1200" b="1" dirty="0"/>
          </a:p>
        </p:txBody>
      </p:sp>
      <p:sp>
        <p:nvSpPr>
          <p:cNvPr id="9" name="직사각형 8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t"/>
            <a:r>
              <a:rPr lang="en-US" altLang="ko-KR" sz="1000" b="1" dirty="0" smtClean="0">
                <a:solidFill>
                  <a:schemeClr val="tx1"/>
                </a:solidFill>
              </a:rPr>
              <a:t>*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각 카테고리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개 상품 노출</a:t>
            </a: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pic>
        <p:nvPicPr>
          <p:cNvPr id="3074" name="Picture 2" descr="E:\파일정리\05.멤버스 수정\쿠주선작업\쿠주선메인페이지\모바일\원본\04_메인페이지_렌터카리스트_원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480995"/>
            <a:ext cx="2520000" cy="44770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643117" y="602128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mtClean="0">
                <a:solidFill>
                  <a:srgbClr val="FF0000"/>
                </a:solidFill>
              </a:rPr>
              <a:t>숙박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28715" y="602128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mtClean="0">
                <a:solidFill>
                  <a:srgbClr val="FF0000"/>
                </a:solidFill>
              </a:rPr>
              <a:t>렌터카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메인페이지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352837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파일정리\05.멤버스 수정\쿠주선작업\쿠주선메인페이지\모바일\원본\05_메인페이지_티켓리스트_원본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80994"/>
            <a:ext cx="2520000" cy="44770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E:\파일정리\05.멤버스 수정\쿠주선작업\쿠주선메인페이지\모바일\원본\06_메인페이지_뷔페맛집리스트_원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480993"/>
            <a:ext cx="2520000" cy="44770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3313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메인페이지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리스트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카테고리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티켓</a:t>
            </a:r>
            <a:r>
              <a:rPr lang="en-US" altLang="ko-KR" sz="1200" b="1" dirty="0" smtClean="0"/>
              <a:t>, </a:t>
            </a:r>
            <a:r>
              <a:rPr lang="ko-KR" altLang="en-US" sz="1200" b="1" dirty="0" smtClean="0"/>
              <a:t>뷔페</a:t>
            </a:r>
            <a:r>
              <a:rPr lang="en-US" altLang="ko-KR" sz="1200" b="1" dirty="0" smtClean="0"/>
              <a:t>/</a:t>
            </a:r>
            <a:r>
              <a:rPr lang="ko-KR" altLang="en-US" sz="1200" b="1" dirty="0" err="1" smtClean="0"/>
              <a:t>맛집</a:t>
            </a:r>
            <a:endParaRPr lang="ko-KR" altLang="en-US" sz="1200" b="1" dirty="0"/>
          </a:p>
        </p:txBody>
      </p:sp>
      <p:sp>
        <p:nvSpPr>
          <p:cNvPr id="9" name="직사각형 8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t"/>
            <a:r>
              <a:rPr lang="en-US" altLang="ko-KR" sz="1000" b="1" dirty="0">
                <a:solidFill>
                  <a:schemeClr val="tx1"/>
                </a:solidFill>
              </a:rPr>
              <a:t>* </a:t>
            </a:r>
            <a:r>
              <a:rPr lang="ko-KR" altLang="en-US" sz="1000" b="1" dirty="0">
                <a:solidFill>
                  <a:schemeClr val="tx1"/>
                </a:solidFill>
              </a:rPr>
              <a:t>각 카테고리 </a:t>
            </a:r>
            <a:r>
              <a:rPr lang="en-US" altLang="ko-KR" sz="1000" b="1" dirty="0">
                <a:solidFill>
                  <a:schemeClr val="tx1"/>
                </a:solidFill>
              </a:rPr>
              <a:t>10</a:t>
            </a:r>
            <a:r>
              <a:rPr lang="ko-KR" altLang="en-US" sz="1000" b="1" dirty="0">
                <a:solidFill>
                  <a:schemeClr val="tx1"/>
                </a:solidFill>
              </a:rPr>
              <a:t>개 상품 노출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43117" y="6021288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rgbClr val="FF0000"/>
                </a:solidFill>
              </a:rPr>
              <a:t>티켓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18109" y="6021288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rgbClr val="FF0000"/>
                </a:solidFill>
              </a:rPr>
              <a:t>뷔페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/</a:t>
            </a:r>
            <a:r>
              <a:rPr lang="ko-KR" altLang="en-US" sz="1200" b="1" dirty="0" err="1" smtClean="0">
                <a:solidFill>
                  <a:srgbClr val="FF0000"/>
                </a:solidFill>
              </a:rPr>
              <a:t>맛집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메인페이지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23295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29113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메인페이지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리스트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카테고리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여행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편의</a:t>
            </a:r>
            <a:endParaRPr lang="ko-KR" altLang="en-US" sz="1200" b="1" dirty="0"/>
          </a:p>
        </p:txBody>
      </p:sp>
      <p:sp>
        <p:nvSpPr>
          <p:cNvPr id="9" name="직사각형 8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t"/>
            <a:r>
              <a:rPr lang="en-US" altLang="ko-KR" sz="1000" b="1" dirty="0">
                <a:solidFill>
                  <a:schemeClr val="tx1"/>
                </a:solidFill>
              </a:rPr>
              <a:t>* </a:t>
            </a:r>
            <a:r>
              <a:rPr lang="ko-KR" altLang="en-US" sz="1000" b="1" dirty="0">
                <a:solidFill>
                  <a:schemeClr val="tx1"/>
                </a:solidFill>
              </a:rPr>
              <a:t>각 카테고리 </a:t>
            </a:r>
            <a:r>
              <a:rPr lang="en-US" altLang="ko-KR" sz="1000" b="1" dirty="0">
                <a:solidFill>
                  <a:schemeClr val="tx1"/>
                </a:solidFill>
              </a:rPr>
              <a:t>10</a:t>
            </a:r>
            <a:r>
              <a:rPr lang="ko-KR" altLang="en-US" sz="1000" b="1" dirty="0">
                <a:solidFill>
                  <a:schemeClr val="tx1"/>
                </a:solidFill>
              </a:rPr>
              <a:t>개 상품 노출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15816" y="6021288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mtClean="0">
                <a:solidFill>
                  <a:srgbClr val="FF0000"/>
                </a:solidFill>
              </a:rPr>
              <a:t>여행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/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편의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5122" name="Picture 2" descr="E:\파일정리\05.멤버스 수정\쿠주선작업\쿠주선메인페이지\모바일\원본\07_메인페이지_여행편의리스트_원본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000" y="1480994"/>
            <a:ext cx="2520000" cy="44770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메인페이지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44755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32" y="2351123"/>
            <a:ext cx="6480000" cy="259004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24593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메인페이지</a:t>
            </a:r>
            <a:r>
              <a:rPr lang="ko-KR" altLang="en-US" sz="1200" b="1" dirty="0" smtClean="0"/>
              <a:t> 리스트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관리자페이지</a:t>
            </a:r>
            <a:endParaRPr lang="ko-KR" altLang="en-US" sz="1200" b="1" dirty="0"/>
          </a:p>
        </p:txBody>
      </p:sp>
      <p:sp>
        <p:nvSpPr>
          <p:cNvPr id="24" name="직사각형 23"/>
          <p:cNvSpPr/>
          <p:nvPr/>
        </p:nvSpPr>
        <p:spPr>
          <a:xfrm>
            <a:off x="4283968" y="3335792"/>
            <a:ext cx="576064" cy="1677383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389899" y="501317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err="1" smtClean="0">
                <a:solidFill>
                  <a:srgbClr val="FF0000"/>
                </a:solidFill>
              </a:rPr>
              <a:t>메인페이지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상품노출은 각 상품의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home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순서에 따라 정렬된다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1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번부터 상위에 노출시킨다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숙박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할인쿠폰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티켓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뷔페맛집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여행편의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)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는 관리자페이지에서 불러옴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렌터카는 차량의 최저가 한 </a:t>
            </a:r>
            <a:r>
              <a:rPr lang="ko-KR" altLang="en-US" sz="1000" b="1" dirty="0">
                <a:solidFill>
                  <a:srgbClr val="FF0000"/>
                </a:solidFill>
              </a:rPr>
              <a:t>대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를 불러옴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</a:p>
          <a:p>
            <a:pPr marL="171450" indent="-171450" fontAlgn="t">
              <a:buFont typeface="Arial" charset="0"/>
              <a:buChar char="•"/>
            </a:pPr>
            <a:endParaRPr lang="en-US" altLang="ko-KR" sz="1000" b="1" dirty="0">
              <a:solidFill>
                <a:srgbClr val="FF0000"/>
              </a:solidFill>
            </a:endParaRPr>
          </a:p>
          <a:p>
            <a:pPr marL="171450" indent="-171450" fontAlgn="t">
              <a:buFont typeface="Arial" charset="0"/>
              <a:buChar char="•"/>
            </a:pPr>
            <a:endParaRPr lang="en-US" altLang="ko-KR" sz="1000" b="1" dirty="0" smtClean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메인페이지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65150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92472" y="2924944"/>
            <a:ext cx="6159058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100" b="1" dirty="0" smtClean="0"/>
              <a:t>2020.09.18</a:t>
            </a:r>
          </a:p>
          <a:p>
            <a:r>
              <a:rPr lang="ko-KR" altLang="en-US" sz="2100" b="1" dirty="0" err="1" smtClean="0"/>
              <a:t>모바일</a:t>
            </a:r>
            <a:r>
              <a:rPr lang="en-US" altLang="ko-KR" sz="2100" b="1" dirty="0" smtClean="0"/>
              <a:t>_</a:t>
            </a:r>
            <a:r>
              <a:rPr lang="ko-KR" altLang="en-US" sz="2100" b="1" dirty="0" err="1" smtClean="0"/>
              <a:t>메인페이지</a:t>
            </a:r>
            <a:r>
              <a:rPr lang="ko-KR" altLang="en-US" sz="2100" b="1" dirty="0" smtClean="0"/>
              <a:t> 로고 및 카테고리 아이콘 변경</a:t>
            </a:r>
            <a:endParaRPr lang="ko-KR" altLang="en-US" sz="2100" b="1" dirty="0"/>
          </a:p>
        </p:txBody>
      </p:sp>
    </p:spTree>
    <p:extLst>
      <p:ext uri="{BB962C8B-B14F-4D97-AF65-F5344CB8AC3E}">
        <p14:creationId xmlns:p14="http://schemas.microsoft.com/office/powerpoint/2010/main" val="198275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480" y="1480994"/>
            <a:ext cx="2520000" cy="44822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2722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메인페이지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로고 및 카테고리 아이콘</a:t>
            </a:r>
            <a:endParaRPr lang="ko-KR" altLang="en-US" sz="1200" b="1" dirty="0"/>
          </a:p>
        </p:txBody>
      </p:sp>
      <p:sp>
        <p:nvSpPr>
          <p:cNvPr id="9" name="직사각형 8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t"/>
            <a:r>
              <a:rPr lang="en-US" altLang="ko-KR" sz="1000" b="1" dirty="0" smtClean="0">
                <a:solidFill>
                  <a:schemeClr val="tx1"/>
                </a:solidFill>
              </a:rPr>
              <a:t>*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설명이미지 참조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로고 이미지 수정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배너 이미지 변경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파일첨부함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)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우주인 배너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>mobile_spceman_mainbanner01_750x204_x2</a:t>
            </a:r>
            <a:br>
              <a:rPr lang="en-US" altLang="ko-KR" sz="1000" b="1" dirty="0">
                <a:solidFill>
                  <a:srgbClr val="FF0000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/>
            </a:r>
            <a:br>
              <a:rPr lang="en-US" altLang="ko-KR" sz="1000" b="1" dirty="0">
                <a:solidFill>
                  <a:srgbClr val="FF0000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>mobile_spceman_mainbanner02_750x204_x2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지구인 배너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>mobile_earthman_mainbanner01_750x204_x2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이벤트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여행자 보험 아이콘 추가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여행자보험 </a:t>
            </a:r>
            <a:r>
              <a:rPr lang="en-US" altLang="ko-KR" sz="1000" b="1" dirty="0" err="1" smtClean="0">
                <a:solidFill>
                  <a:schemeClr val="tx1"/>
                </a:solidFill>
              </a:rPr>
              <a:t>url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>https://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tree.toursafe.co.kr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메인페이지</a:t>
            </a:r>
            <a:endParaRPr lang="en-US" altLang="ko-KR" sz="1600" b="1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2087584" y="1480994"/>
            <a:ext cx="780086" cy="36004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729236" y="154187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087584" y="3140968"/>
            <a:ext cx="2487662" cy="100811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729236" y="353065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③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087584" y="2124242"/>
            <a:ext cx="2487662" cy="70608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29236" y="229505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②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82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2494" y="2924944"/>
            <a:ext cx="69990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100" b="1" dirty="0" smtClean="0"/>
              <a:t>2020.11.04</a:t>
            </a:r>
          </a:p>
          <a:p>
            <a:pPr algn="ctr">
              <a:lnSpc>
                <a:spcPct val="150000"/>
              </a:lnSpc>
            </a:pPr>
            <a:r>
              <a:rPr lang="ko-KR" altLang="en-US" sz="2100" b="1" dirty="0" err="1" smtClean="0"/>
              <a:t>모바일</a:t>
            </a:r>
            <a:r>
              <a:rPr lang="en-US" altLang="ko-KR" sz="2100" b="1" dirty="0" smtClean="0"/>
              <a:t>_</a:t>
            </a:r>
            <a:r>
              <a:rPr lang="ko-KR" altLang="en-US" sz="2100" b="1" dirty="0" err="1" smtClean="0"/>
              <a:t>메인페이지</a:t>
            </a:r>
            <a:r>
              <a:rPr lang="en-US" altLang="ko-KR" sz="2100" b="1" dirty="0" smtClean="0"/>
              <a:t/>
            </a:r>
            <a:br>
              <a:rPr lang="en-US" altLang="ko-KR" sz="2100" b="1" dirty="0" smtClean="0"/>
            </a:br>
            <a:r>
              <a:rPr lang="ko-KR" altLang="en-US" sz="2100" b="1" dirty="0" smtClean="0"/>
              <a:t>상단영역</a:t>
            </a:r>
            <a:r>
              <a:rPr lang="en-US" altLang="ko-KR" sz="2100" b="1" dirty="0"/>
              <a:t>, </a:t>
            </a:r>
            <a:r>
              <a:rPr lang="ko-KR" altLang="en-US" sz="2100" b="1" dirty="0" err="1"/>
              <a:t>최근본상품</a:t>
            </a:r>
            <a:r>
              <a:rPr lang="en-US" altLang="ko-KR" sz="2100" b="1" dirty="0"/>
              <a:t>, </a:t>
            </a:r>
            <a:r>
              <a:rPr lang="ko-KR" altLang="en-US" sz="2100" b="1" dirty="0"/>
              <a:t>판매순위</a:t>
            </a:r>
            <a:r>
              <a:rPr lang="en-US" altLang="ko-KR" sz="2100" b="1" dirty="0"/>
              <a:t>(BEST), </a:t>
            </a:r>
            <a:r>
              <a:rPr lang="ko-KR" altLang="en-US" sz="2100" b="1" dirty="0" err="1"/>
              <a:t>하단네비게이션</a:t>
            </a:r>
            <a:endParaRPr lang="en-US" altLang="ko-KR" sz="2100" b="1" dirty="0"/>
          </a:p>
          <a:p>
            <a:pPr algn="ctr">
              <a:lnSpc>
                <a:spcPct val="150000"/>
              </a:lnSpc>
            </a:pPr>
            <a:endParaRPr lang="en-US" altLang="ko-KR" sz="2100" b="1" dirty="0" smtClean="0"/>
          </a:p>
        </p:txBody>
      </p:sp>
    </p:spTree>
    <p:extLst>
      <p:ext uri="{BB962C8B-B14F-4D97-AF65-F5344CB8AC3E}">
        <p14:creationId xmlns:p14="http://schemas.microsoft.com/office/powerpoint/2010/main" val="178102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96" y="1467741"/>
            <a:ext cx="2520000" cy="44822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23310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로그인페이지</a:t>
            </a:r>
            <a:r>
              <a:rPr lang="ko-KR" altLang="en-US" sz="1200" b="1" dirty="0" smtClean="0"/>
              <a:t> </a:t>
            </a:r>
            <a:r>
              <a:rPr lang="en-US" altLang="ko-KR" sz="1200" b="1" dirty="0" smtClean="0"/>
              <a:t>01_</a:t>
            </a:r>
            <a:r>
              <a:rPr lang="ko-KR" altLang="en-US" sz="1200" b="1" dirty="0" err="1" smtClean="0"/>
              <a:t>업체코드찾기</a:t>
            </a:r>
            <a:endParaRPr lang="en-US" altLang="ko-KR" sz="1200" b="1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err="1" smtClean="0">
                <a:solidFill>
                  <a:schemeClr val="tx1"/>
                </a:solidFill>
              </a:rPr>
              <a:t>업체코드찾기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업체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아이디찾기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페이지로 이동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493128" y="3491133"/>
            <a:ext cx="720080" cy="36991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87748" y="352220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130" y="1467741"/>
            <a:ext cx="2520000" cy="44822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9" name="오른쪽 화살표 18"/>
          <p:cNvSpPr/>
          <p:nvPr/>
        </p:nvSpPr>
        <p:spPr>
          <a:xfrm>
            <a:off x="3419872" y="3522201"/>
            <a:ext cx="261212" cy="2977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로그인페이지</a:t>
            </a:r>
            <a:r>
              <a:rPr lang="en-US" altLang="ko-KR" sz="1600" b="1" dirty="0" smtClean="0"/>
              <a:t>_</a:t>
            </a:r>
            <a:r>
              <a:rPr lang="ko-KR" altLang="en-US" sz="1600" b="1" dirty="0" smtClean="0"/>
              <a:t>메인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34316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ker4\Desktop\images\01_메인페이지_원본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682" y="1467741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1199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메인페이지</a:t>
            </a:r>
            <a:r>
              <a:rPr lang="en-US" altLang="ko-KR" sz="1200" b="1" dirty="0" smtClean="0"/>
              <a:t>_01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119566" y="88897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메인페이지</a:t>
            </a:r>
            <a:endParaRPr lang="en-US" altLang="ko-KR" sz="1600" b="1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로고 클릭 시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메인페이지로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이동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이미지 변경</a:t>
            </a:r>
            <a:r>
              <a:rPr lang="en-US" altLang="ko-KR" sz="1000" b="1" dirty="0">
                <a:solidFill>
                  <a:srgbClr val="FF0000"/>
                </a:solidFill>
              </a:rPr>
              <a:t/>
            </a:r>
            <a:br>
              <a:rPr lang="en-US" altLang="ko-KR" sz="1000" b="1" dirty="0">
                <a:solidFill>
                  <a:srgbClr val="FF0000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>: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mobilelogo_60x52_x1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검색영역 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검색페이지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_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최근검색어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페이지로 이동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아이콘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icon_mainpage_24x24</a:t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_6px,6px_x1</a:t>
            </a: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err="1" smtClean="0">
                <a:solidFill>
                  <a:schemeClr val="tx1"/>
                </a:solidFill>
              </a:rPr>
              <a:t>쿠주선팁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클릭 시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아직준비안됨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)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쿠주선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소개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레이어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창이 열림</a:t>
            </a:r>
            <a:r>
              <a:rPr lang="en-US" altLang="ko-KR" sz="1000" b="1" dirty="0">
                <a:solidFill>
                  <a:srgbClr val="FF0000"/>
                </a:solidFill>
              </a:rPr>
              <a:t/>
            </a:r>
            <a:br>
              <a:rPr lang="en-US" altLang="ko-KR" sz="1000" b="1" dirty="0">
                <a:solidFill>
                  <a:srgbClr val="FF0000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아이콘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icon_mainpage_24x24</a:t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_6px,6px_x1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롤링배너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자동롤링 </a:t>
            </a:r>
            <a:r>
              <a:rPr lang="ko-KR" altLang="en-US" sz="1000" b="1" dirty="0">
                <a:solidFill>
                  <a:schemeClr val="tx1"/>
                </a:solidFill>
              </a:rPr>
              <a:t>완료시간 </a:t>
            </a:r>
            <a:r>
              <a:rPr lang="en-US" altLang="ko-KR" sz="1000" b="1" dirty="0">
                <a:solidFill>
                  <a:schemeClr val="tx1"/>
                </a:solidFill>
              </a:rPr>
              <a:t>: 3</a:t>
            </a:r>
            <a:r>
              <a:rPr lang="ko-KR" altLang="en-US" sz="1000" b="1" dirty="0">
                <a:solidFill>
                  <a:schemeClr val="tx1"/>
                </a:solidFill>
              </a:rPr>
              <a:t>초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배너 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각 이벤트 배너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상품배너에 연결된 링크로 이동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>
                <a:solidFill>
                  <a:schemeClr val="tx1"/>
                </a:solidFill>
              </a:rPr>
              <a:t>클릭한 배너에 연결된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페이지가 없을 경우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</a:rPr>
              <a:t>반응하지 않음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>
                <a:solidFill>
                  <a:schemeClr val="tx1"/>
                </a:solidFill>
              </a:rPr>
              <a:t>클릭한 배너에 연결된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페이지가 삭제되었을 </a:t>
            </a:r>
            <a:r>
              <a:rPr lang="ko-KR" altLang="en-US" sz="1000" b="1" dirty="0">
                <a:solidFill>
                  <a:schemeClr val="tx1"/>
                </a:solidFill>
              </a:rPr>
              <a:t>경우 </a:t>
            </a:r>
            <a:r>
              <a:rPr lang="en-US" altLang="ko-KR" sz="1000" b="1" dirty="0">
                <a:solidFill>
                  <a:schemeClr val="tx1"/>
                </a:solidFill>
              </a:rPr>
              <a:t>alert</a:t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ko-KR" altLang="en-US" sz="1000" b="1" dirty="0">
                <a:solidFill>
                  <a:srgbClr val="FF0000"/>
                </a:solidFill>
              </a:rPr>
              <a:t>텍스트 </a:t>
            </a:r>
            <a:r>
              <a:rPr lang="en-US" altLang="ko-KR" sz="1000" b="1" dirty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잘못된 접근 경로입니다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클릭한 배너에 연결된 상품이 삭제되었을 경우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alert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rgbClr val="FF0000"/>
                </a:solidFill>
              </a:rPr>
              <a:t>텍스트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잘못된 접근 경로입니다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*alert </a:t>
            </a:r>
            <a:r>
              <a:rPr lang="ko-KR" altLang="en-US" sz="1000" b="1" dirty="0">
                <a:solidFill>
                  <a:schemeClr val="tx1"/>
                </a:solidFill>
              </a:rPr>
              <a:t>확인 클릭 시 </a:t>
            </a:r>
            <a:r>
              <a:rPr lang="ko-KR" altLang="en-US" sz="1000" b="1" dirty="0" err="1">
                <a:solidFill>
                  <a:schemeClr val="tx1"/>
                </a:solidFill>
              </a:rPr>
              <a:t>메인페이지로</a:t>
            </a:r>
            <a:r>
              <a:rPr lang="ko-KR" altLang="en-US" sz="1000" b="1" dirty="0">
                <a:solidFill>
                  <a:schemeClr val="tx1"/>
                </a:solidFill>
              </a:rPr>
              <a:t> 이동함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83662" y="88897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②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67944" y="88897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2301667" y="1233865"/>
            <a:ext cx="0" cy="2509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V="1">
            <a:off x="3181430" y="1233865"/>
            <a:ext cx="0" cy="2509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4250045" y="1233865"/>
            <a:ext cx="0" cy="2509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59632" y="234888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④</a:t>
            </a:r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1623834" y="2519742"/>
            <a:ext cx="32195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47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ker4\Desktop\images\01_메인페이지_원본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682" y="1467741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1199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메인페이지</a:t>
            </a:r>
            <a:r>
              <a:rPr lang="en-US" altLang="ko-KR" sz="1200" b="1" dirty="0" smtClean="0"/>
              <a:t>_02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메인페이지</a:t>
            </a:r>
            <a:endParaRPr lang="en-US" altLang="ko-KR" sz="1600" b="1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bg1"/>
                </a:solidFill>
              </a:rPr>
              <a:t>로고 클릭 시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이동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bg1"/>
                </a:solidFill>
              </a:rPr>
              <a:t>검색영역 클릭 시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bg1"/>
                </a:solidFill>
              </a:rPr>
              <a:t>롤링배너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bg1"/>
                </a:solidFill>
              </a:rPr>
              <a:t>롤링배너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롤링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BEST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판매순위 노출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노출조건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숙박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티켓의 모든 상품에서 구매건수가 많은 상품을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1~10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위까지 노출함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위로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자동롤링됨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롤링완료시간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2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초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상품 제목 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해당 상품 상세페이지로 이동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클릭한 상품이 없을 경우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alert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텍스트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잘못된 접근 경로입니다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확인 클릭 시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메인페이지로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이동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아이콘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icon_mainbest_38x24_x1</a:t>
            </a: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전체보기 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검색페이지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_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실시간인기순위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페이지로 이동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아이콘</a:t>
            </a:r>
            <a:r>
              <a:rPr lang="en-US" altLang="ko-KR" sz="1000" b="1" dirty="0">
                <a:solidFill>
                  <a:srgbClr val="FF0000"/>
                </a:solidFill>
              </a:rPr>
              <a:t/>
            </a:r>
            <a:br>
              <a:rPr lang="en-US" altLang="ko-KR" sz="1000" b="1" dirty="0">
                <a:solidFill>
                  <a:srgbClr val="FF0000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>: icon_mainpage_24x24</a:t>
            </a:r>
            <a:br>
              <a:rPr lang="en-US" altLang="ko-KR" sz="1000" b="1" dirty="0">
                <a:solidFill>
                  <a:srgbClr val="FF0000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>_6px,6px_x1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각 아이콘 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활성화 아이콘으로 변경됨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전체메뉴 클릭 시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전체메뉴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레이어창이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열림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ko-KR" altLang="en-US" sz="1000" b="1" dirty="0">
                <a:solidFill>
                  <a:schemeClr val="tx1"/>
                </a:solidFill>
              </a:rPr>
              <a:t>아이콘</a:t>
            </a:r>
            <a:r>
              <a:rPr lang="en-US" altLang="ko-KR" sz="1000" b="1" dirty="0">
                <a:solidFill>
                  <a:srgbClr val="FF0000"/>
                </a:solidFill>
              </a:rPr>
              <a:t/>
            </a:r>
            <a:br>
              <a:rPr lang="en-US" altLang="ko-KR" sz="1000" b="1" dirty="0">
                <a:solidFill>
                  <a:srgbClr val="FF0000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>: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icon_navigation_52x52</a:t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_8px,8px_x1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59632" y="441026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⑤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 flipH="1">
            <a:off x="1623834" y="4581128"/>
            <a:ext cx="32195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4644008" y="4581128"/>
            <a:ext cx="32195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965963" y="441026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⑥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59632" y="558924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⑦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 flipH="1">
            <a:off x="1623834" y="5760102"/>
            <a:ext cx="32195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2037682" y="4410266"/>
            <a:ext cx="1814238" cy="30777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23928" y="4410266"/>
            <a:ext cx="648072" cy="30777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037682" y="5606213"/>
            <a:ext cx="2520000" cy="30777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파일정리\05.멤버스 수정\쿠주선작업\아이콘\02_모바일\01_메인페이지\icon_navigation_52x52_8px,8px_x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60"/>
          <a:stretch/>
        </p:blipFill>
        <p:spPr bwMode="auto">
          <a:xfrm>
            <a:off x="1970829" y="6165304"/>
            <a:ext cx="2785492" cy="5715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71204" y="6297165"/>
            <a:ext cx="18085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각 활성화 아이콘 →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57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Users\ker4\Desktop\images\01_메인페이지_원본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92" y="1467741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:\파일정리\05.멤버스 수정\쿠주선작업\99999_ppt제작자료\모바일-통합검색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484784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2206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메인페이지</a:t>
            </a:r>
            <a:r>
              <a:rPr lang="en-US" altLang="ko-KR" sz="1200" b="1" dirty="0"/>
              <a:t>_</a:t>
            </a:r>
            <a:r>
              <a:rPr lang="ko-KR" altLang="en-US" sz="1200" b="1" dirty="0" smtClean="0"/>
              <a:t>검색영역 클릭 시</a:t>
            </a:r>
            <a:endParaRPr lang="en-US" altLang="ko-KR" sz="1200" b="1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043608" y="1492294"/>
            <a:ext cx="1440160" cy="36004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516338" y="92953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메인페이지</a:t>
            </a:r>
            <a:endParaRPr lang="en-US" altLang="ko-KR" sz="1600" b="1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en-US" altLang="ko-KR" sz="1000" b="1" dirty="0" smtClean="0">
                <a:solidFill>
                  <a:schemeClr val="tx1"/>
                </a:solidFill>
              </a:rPr>
              <a:t>* </a:t>
            </a:r>
            <a:r>
              <a:rPr lang="ko-KR" altLang="en-US" sz="1000" b="1" dirty="0">
                <a:solidFill>
                  <a:schemeClr val="tx1"/>
                </a:solidFill>
              </a:rPr>
              <a:t>검색영역 클릭 시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</a:rPr>
              <a:t>검색페이지</a:t>
            </a:r>
            <a:r>
              <a:rPr lang="en-US" altLang="ko-KR" sz="1000" b="1" dirty="0">
                <a:solidFill>
                  <a:srgbClr val="FF0000"/>
                </a:solidFill>
              </a:rPr>
              <a:t>_</a:t>
            </a:r>
            <a:r>
              <a:rPr lang="ko-KR" altLang="en-US" sz="1000" b="1" dirty="0" err="1">
                <a:solidFill>
                  <a:srgbClr val="FF0000"/>
                </a:solidFill>
              </a:rPr>
              <a:t>최근검색어</a:t>
            </a:r>
            <a:r>
              <a:rPr lang="ko-KR" altLang="en-US" sz="1000" b="1" dirty="0">
                <a:solidFill>
                  <a:srgbClr val="FF0000"/>
                </a:solidFill>
              </a:rPr>
              <a:t> 페이지로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07904" y="1169472"/>
            <a:ext cx="2299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② 검색페이지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_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최근검색어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" name="오른쪽 화살표 1"/>
          <p:cNvSpPr/>
          <p:nvPr/>
        </p:nvSpPr>
        <p:spPr>
          <a:xfrm>
            <a:off x="3313661" y="3582406"/>
            <a:ext cx="250227" cy="27864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V="1">
            <a:off x="1698439" y="1233865"/>
            <a:ext cx="0" cy="2509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08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Users\ker4\Desktop\images\01_메인페이지_원본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92" y="1467741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G:\파일정리\05.멤버스 수정\쿠주선작업\99999_ppt제작자료\쿠주선이용팁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044" y="1477249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2206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메인페이지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err="1" smtClean="0"/>
              <a:t>쿠주선팁</a:t>
            </a:r>
            <a:r>
              <a:rPr lang="ko-KR" altLang="en-US" sz="1200" b="1" dirty="0" smtClean="0"/>
              <a:t> 클릭 시</a:t>
            </a:r>
            <a:endParaRPr lang="en-US" altLang="ko-KR" sz="1200" b="1" dirty="0" smtClean="0"/>
          </a:p>
        </p:txBody>
      </p:sp>
      <p:sp>
        <p:nvSpPr>
          <p:cNvPr id="6" name="직사각형 5"/>
          <p:cNvSpPr/>
          <p:nvPr/>
        </p:nvSpPr>
        <p:spPr>
          <a:xfrm flipH="1">
            <a:off x="2483768" y="1492294"/>
            <a:ext cx="575924" cy="36004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589629" y="92953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메인페이지</a:t>
            </a:r>
            <a:endParaRPr lang="en-US" altLang="ko-KR" sz="1600" b="1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err="1">
                <a:solidFill>
                  <a:schemeClr val="tx1"/>
                </a:solidFill>
              </a:rPr>
              <a:t>쿠주선팁</a:t>
            </a:r>
            <a:r>
              <a:rPr lang="ko-KR" altLang="en-US" sz="1000" b="1" dirty="0">
                <a:solidFill>
                  <a:schemeClr val="tx1"/>
                </a:solidFill>
              </a:rPr>
              <a:t> 클릭 시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>: </a:t>
            </a:r>
            <a:r>
              <a:rPr lang="ko-KR" altLang="en-US" sz="1000" b="1" dirty="0" err="1">
                <a:solidFill>
                  <a:srgbClr val="FF0000"/>
                </a:solidFill>
              </a:rPr>
              <a:t>쿠주선</a:t>
            </a:r>
            <a:r>
              <a:rPr lang="ko-KR" altLang="en-US" sz="1000" b="1" dirty="0">
                <a:solidFill>
                  <a:srgbClr val="FF0000"/>
                </a:solidFill>
              </a:rPr>
              <a:t> 소개 </a:t>
            </a:r>
            <a:r>
              <a:rPr lang="ko-KR" altLang="en-US" sz="1000" b="1" dirty="0" err="1">
                <a:solidFill>
                  <a:srgbClr val="FF0000"/>
                </a:solidFill>
              </a:rPr>
              <a:t>레이어</a:t>
            </a:r>
            <a:r>
              <a:rPr lang="ko-KR" altLang="en-US" sz="1000" b="1" dirty="0">
                <a:solidFill>
                  <a:srgbClr val="FF0000"/>
                </a:solidFill>
              </a:rPr>
              <a:t> 창이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열림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endParaRPr lang="en-US" altLang="ko-KR" sz="1000" b="1" dirty="0" smtClean="0">
              <a:solidFill>
                <a:srgbClr val="FF0000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주요 서비스 소개내용을 보여줌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아직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준비안됨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7944" y="1104999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②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쿠주선팁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레이어창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" name="오른쪽 화살표 1"/>
          <p:cNvSpPr/>
          <p:nvPr/>
        </p:nvSpPr>
        <p:spPr>
          <a:xfrm>
            <a:off x="3313661" y="3582406"/>
            <a:ext cx="250227" cy="27864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V="1">
            <a:off x="2771730" y="1233865"/>
            <a:ext cx="0" cy="2509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9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Users\ker4\Desktop\images\01_메인페이지_원본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92" y="1467741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G:\파일정리\05.멤버스 수정\쿠주선작업\99999_ppt제작자료\모바일-통합검색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043" y="1477249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2310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메인페이지</a:t>
            </a:r>
            <a:r>
              <a:rPr lang="en-US" altLang="ko-KR" sz="1200" b="1" dirty="0" smtClean="0"/>
              <a:t>_BEST </a:t>
            </a:r>
            <a:r>
              <a:rPr lang="ko-KR" altLang="en-US" sz="1200" b="1" dirty="0" smtClean="0"/>
              <a:t>상품 클릭 시</a:t>
            </a:r>
            <a:endParaRPr lang="en-US" altLang="ko-KR" sz="1200" b="1" dirty="0" smtClean="0"/>
          </a:p>
        </p:txBody>
      </p:sp>
      <p:sp>
        <p:nvSpPr>
          <p:cNvPr id="6" name="직사각형 5"/>
          <p:cNvSpPr/>
          <p:nvPr/>
        </p:nvSpPr>
        <p:spPr>
          <a:xfrm flipH="1">
            <a:off x="539692" y="4437112"/>
            <a:ext cx="1872066" cy="28803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076239" y="412933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메인페이지</a:t>
            </a:r>
            <a:endParaRPr lang="en-US" altLang="ko-KR" sz="1600" b="1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상품 제목이 길 경우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…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으로 표시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상품 </a:t>
            </a:r>
            <a:r>
              <a:rPr lang="ko-KR" altLang="en-US" sz="1000" b="1" dirty="0">
                <a:solidFill>
                  <a:schemeClr val="tx1"/>
                </a:solidFill>
              </a:rPr>
              <a:t>제목 클릭 시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</a:rPr>
              <a:t>해당 상품페이지로 이동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*</a:t>
            </a:r>
            <a:r>
              <a:rPr lang="ko-KR" altLang="en-US" sz="1000" b="1" dirty="0">
                <a:solidFill>
                  <a:schemeClr val="tx1"/>
                </a:solidFill>
              </a:rPr>
              <a:t>클릭한 상품이 없을 경우 </a:t>
            </a:r>
            <a:r>
              <a:rPr lang="en-US" altLang="ko-KR" sz="1000" b="1" dirty="0">
                <a:solidFill>
                  <a:schemeClr val="tx1"/>
                </a:solidFill>
              </a:rPr>
              <a:t>alert</a:t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</a:rPr>
              <a:t>텍스트 </a:t>
            </a:r>
            <a:r>
              <a:rPr lang="en-US" altLang="ko-KR" sz="1000" b="1" dirty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잘못된 접근 경로입니다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</a:rPr>
              <a:t>확인 클릭 시 </a:t>
            </a:r>
            <a:r>
              <a:rPr lang="ko-KR" altLang="en-US" sz="1000" b="1" dirty="0" err="1">
                <a:solidFill>
                  <a:srgbClr val="FF0000"/>
                </a:solidFill>
              </a:rPr>
              <a:t>메인페이지로</a:t>
            </a:r>
            <a:r>
              <a:rPr lang="ko-KR" altLang="en-US" sz="1000" b="1" dirty="0">
                <a:solidFill>
                  <a:srgbClr val="FF0000"/>
                </a:solidFill>
              </a:rPr>
              <a:t>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이동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>
                <a:solidFill>
                  <a:schemeClr val="tx1"/>
                </a:solidFill>
              </a:rPr>
              <a:t>전체보기 클릭 시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</a:rPr>
              <a:t>검색페이지</a:t>
            </a:r>
            <a:r>
              <a:rPr lang="en-US" altLang="ko-KR" sz="1000" b="1" dirty="0">
                <a:solidFill>
                  <a:srgbClr val="FF0000"/>
                </a:solidFill>
              </a:rPr>
              <a:t>_</a:t>
            </a:r>
            <a:r>
              <a:rPr lang="ko-KR" altLang="en-US" sz="1000" b="1" dirty="0" err="1">
                <a:solidFill>
                  <a:srgbClr val="FF0000"/>
                </a:solidFill>
              </a:rPr>
              <a:t>실시간인기순위</a:t>
            </a:r>
            <a:r>
              <a:rPr lang="ko-KR" altLang="en-US" sz="1000" b="1" dirty="0">
                <a:solidFill>
                  <a:srgbClr val="FF0000"/>
                </a:solidFill>
              </a:rPr>
              <a:t> 페이지로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이동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디폴트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숙박탭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2" name="오른쪽 화살표 1"/>
          <p:cNvSpPr/>
          <p:nvPr/>
        </p:nvSpPr>
        <p:spPr>
          <a:xfrm>
            <a:off x="3313661" y="3582406"/>
            <a:ext cx="250227" cy="27864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flipH="1">
            <a:off x="2483766" y="4437112"/>
            <a:ext cx="575926" cy="28803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301665" y="412933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79575" y="1169472"/>
            <a:ext cx="2720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② 검색페이지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_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실시간 인기순위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66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ker4\Desktop\images\01-1_메인페이지 중간단계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379" y="1477249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2143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메인페이지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최근 본 상품</a:t>
            </a:r>
            <a:r>
              <a:rPr lang="en-US" altLang="ko-KR" sz="1200" b="1" dirty="0" smtClean="0"/>
              <a:t>_01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메인페이지</a:t>
            </a:r>
            <a:endParaRPr lang="en-US" altLang="ko-KR" sz="1600" b="1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상품을 열람한 기록이 있다면 최근 본 상품이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메인페이지에서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노출됨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판</a:t>
            </a:r>
            <a:r>
              <a:rPr lang="ko-KR" altLang="en-US" sz="1000" b="1" dirty="0">
                <a:solidFill>
                  <a:schemeClr val="tx1"/>
                </a:solidFill>
              </a:rPr>
              <a:t>매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순위와 첫 리스트상품 사이에 위치함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51838" y="1104999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초기 </a:t>
            </a:r>
            <a:r>
              <a:rPr lang="ko-KR" altLang="en-US" sz="1400" b="1" dirty="0" err="1" smtClean="0"/>
              <a:t>메인페이지</a:t>
            </a:r>
            <a:endParaRPr lang="ko-KR" altLang="en-US" sz="1400" b="1" dirty="0"/>
          </a:p>
        </p:txBody>
      </p:sp>
      <p:sp>
        <p:nvSpPr>
          <p:cNvPr id="28" name="직사각형 27"/>
          <p:cNvSpPr/>
          <p:nvPr/>
        </p:nvSpPr>
        <p:spPr>
          <a:xfrm flipH="1">
            <a:off x="3635896" y="4797152"/>
            <a:ext cx="2664296" cy="79208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313469" y="479418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12" name="Picture 2" descr="C:\Users\ker4\Desktop\images\01_메인페이지_원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92" y="1467741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809332" y="1104999"/>
            <a:ext cx="2230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FF0000"/>
                </a:solidFill>
              </a:rPr>
              <a:t>최근 본 상품이 생겼을 때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3271694" y="5146193"/>
            <a:ext cx="292194" cy="29875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04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ker4\Desktop\images\02_메인페이지_최근본상품_원본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682" y="1467840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2143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메인페이지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최근 본 상품</a:t>
            </a:r>
            <a:r>
              <a:rPr lang="en-US" altLang="ko-KR" sz="1200" b="1" dirty="0" smtClean="0"/>
              <a:t>_02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메인페이지</a:t>
            </a:r>
            <a:endParaRPr lang="en-US" altLang="ko-KR" sz="1600" b="1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en-US" altLang="ko-KR" sz="1000" b="1" dirty="0" smtClean="0">
                <a:solidFill>
                  <a:schemeClr val="tx1"/>
                </a:solidFill>
              </a:rPr>
              <a:t>*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좌우 스크롤 적용함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상품명이 길 경우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…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으로 표시함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카테고리 구분 없이 최근에 본 상품 순으로 왼쪽에 위치하며 최대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12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개 상품만 저장함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*12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개 이상 상품을 볼 경우 오래된 상품 순으로 자동 삭제함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상품 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해당 상품페이지로 이동함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클릭한 </a:t>
            </a:r>
            <a:r>
              <a:rPr lang="ko-KR" altLang="en-US" sz="1000" b="1" dirty="0">
                <a:solidFill>
                  <a:schemeClr val="tx1"/>
                </a:solidFill>
              </a:rPr>
              <a:t>상품이 삭제되었을 경우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alert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ko-KR" altLang="en-US" sz="1000" b="1" dirty="0">
                <a:solidFill>
                  <a:schemeClr val="tx1"/>
                </a:solidFill>
              </a:rPr>
              <a:t>텍스트 </a:t>
            </a:r>
            <a:r>
              <a:rPr lang="en-US" altLang="ko-KR" sz="1000" b="1" dirty="0">
                <a:solidFill>
                  <a:srgbClr val="FF0000"/>
                </a:solidFill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</a:rPr>
              <a:t>잘못된 접근 경로입니다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확인 클릭 시 현재페이지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새로고침됨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최근 본 상품 데이터는 디바이스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쿠키값을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기준으로 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상품이 없어진 경우 최근 본 상품에 등록하지 않음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최근 </a:t>
            </a:r>
            <a:r>
              <a:rPr lang="ko-KR" altLang="en-US" sz="1000" b="1" dirty="0">
                <a:solidFill>
                  <a:schemeClr val="tx1"/>
                </a:solidFill>
              </a:rPr>
              <a:t>본 상품의 유지되는 유효 기간은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해당 </a:t>
            </a:r>
            <a:r>
              <a:rPr lang="ko-KR" altLang="en-US" sz="1000" b="1" dirty="0" err="1">
                <a:solidFill>
                  <a:schemeClr val="tx1"/>
                </a:solidFill>
              </a:rPr>
              <a:t>쿠키값이</a:t>
            </a:r>
            <a:r>
              <a:rPr lang="ko-KR" altLang="en-US" sz="1000" b="1" dirty="0">
                <a:solidFill>
                  <a:schemeClr val="tx1"/>
                </a:solidFill>
              </a:rPr>
              <a:t> 있는 한 유지되며</a:t>
            </a:r>
            <a:r>
              <a:rPr lang="en-US" altLang="ko-KR" sz="1000" b="1" dirty="0">
                <a:solidFill>
                  <a:schemeClr val="tx1"/>
                </a:solidFill>
              </a:rPr>
              <a:t>,  </a:t>
            </a:r>
            <a:r>
              <a:rPr lang="ko-KR" altLang="en-US" sz="1000" b="1" dirty="0" err="1">
                <a:solidFill>
                  <a:schemeClr val="tx1"/>
                </a:solidFill>
              </a:rPr>
              <a:t>메인페이지에</a:t>
            </a:r>
            <a:r>
              <a:rPr lang="ko-KR" altLang="en-US" sz="1000" b="1" dirty="0">
                <a:solidFill>
                  <a:schemeClr val="tx1"/>
                </a:solidFill>
              </a:rPr>
              <a:t> 새로 접속 시</a:t>
            </a:r>
            <a:r>
              <a:rPr lang="en-US" altLang="ko-KR" sz="1000" b="1" dirty="0">
                <a:solidFill>
                  <a:schemeClr val="tx1"/>
                </a:solidFill>
              </a:rPr>
              <a:t>, </a:t>
            </a:r>
            <a:r>
              <a:rPr lang="ko-KR" altLang="en-US" sz="1000" b="1" dirty="0" err="1">
                <a:solidFill>
                  <a:schemeClr val="tx1"/>
                </a:solidFill>
              </a:rPr>
              <a:t>실상품의</a:t>
            </a:r>
            <a:r>
              <a:rPr lang="ko-KR" altLang="en-US" sz="1000" b="1" dirty="0">
                <a:solidFill>
                  <a:schemeClr val="tx1"/>
                </a:solidFill>
              </a:rPr>
              <a:t> 유무를 판단하여 최근 본 상품을 노출하거나 보이지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않게 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예를 </a:t>
            </a:r>
            <a:r>
              <a:rPr lang="ko-KR" altLang="en-US" sz="1000" b="1" dirty="0">
                <a:solidFill>
                  <a:schemeClr val="tx1"/>
                </a:solidFill>
              </a:rPr>
              <a:t>들어 </a:t>
            </a:r>
            <a:r>
              <a:rPr lang="en-US" altLang="ko-KR" sz="1000" b="1" dirty="0">
                <a:solidFill>
                  <a:schemeClr val="tx1"/>
                </a:solidFill>
              </a:rPr>
              <a:t>10</a:t>
            </a:r>
            <a:r>
              <a:rPr lang="ko-KR" altLang="en-US" sz="1000" b="1" dirty="0">
                <a:solidFill>
                  <a:schemeClr val="tx1"/>
                </a:solidFill>
              </a:rPr>
              <a:t>개의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최근 본 </a:t>
            </a:r>
            <a:r>
              <a:rPr lang="ko-KR" altLang="en-US" sz="1000" b="1" dirty="0">
                <a:solidFill>
                  <a:schemeClr val="tx1"/>
                </a:solidFill>
              </a:rPr>
              <a:t>상품 목록이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있고 </a:t>
            </a:r>
            <a:r>
              <a:rPr lang="en-US" altLang="ko-KR" sz="1000" b="1" dirty="0">
                <a:solidFill>
                  <a:schemeClr val="tx1"/>
                </a:solidFill>
              </a:rPr>
              <a:t>2</a:t>
            </a:r>
            <a:r>
              <a:rPr lang="ko-KR" altLang="en-US" sz="1000" b="1" dirty="0">
                <a:solidFill>
                  <a:schemeClr val="tx1"/>
                </a:solidFill>
              </a:rPr>
              <a:t>번째 상품을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봤을 때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2</a:t>
            </a:r>
            <a:r>
              <a:rPr lang="ko-KR" altLang="en-US" sz="1000" b="1" dirty="0">
                <a:solidFill>
                  <a:schemeClr val="tx1"/>
                </a:solidFill>
              </a:rPr>
              <a:t>번째 상품의 위치를 </a:t>
            </a:r>
            <a:r>
              <a:rPr lang="en-US" altLang="ko-KR" sz="1000" b="1" dirty="0">
                <a:solidFill>
                  <a:schemeClr val="tx1"/>
                </a:solidFill>
              </a:rPr>
              <a:t>1</a:t>
            </a:r>
            <a:r>
              <a:rPr lang="ko-KR" altLang="en-US" sz="1000" b="1" dirty="0">
                <a:solidFill>
                  <a:schemeClr val="tx1"/>
                </a:solidFill>
              </a:rPr>
              <a:t>번째 상품 위치에서 노출하며</a:t>
            </a:r>
            <a:r>
              <a:rPr lang="en-US" altLang="ko-KR" sz="1000" b="1" dirty="0">
                <a:solidFill>
                  <a:schemeClr val="tx1"/>
                </a:solidFill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</a:rPr>
              <a:t>이전에 </a:t>
            </a:r>
            <a:r>
              <a:rPr lang="en-US" altLang="ko-KR" sz="1000" b="1" dirty="0">
                <a:solidFill>
                  <a:schemeClr val="tx1"/>
                </a:solidFill>
              </a:rPr>
              <a:t>1</a:t>
            </a:r>
            <a:r>
              <a:rPr lang="ko-KR" altLang="en-US" sz="1000" b="1" dirty="0">
                <a:solidFill>
                  <a:schemeClr val="tx1"/>
                </a:solidFill>
              </a:rPr>
              <a:t>번째 상품은 </a:t>
            </a:r>
            <a:r>
              <a:rPr lang="en-US" altLang="ko-KR" sz="1000" b="1" dirty="0">
                <a:solidFill>
                  <a:schemeClr val="tx1"/>
                </a:solidFill>
              </a:rPr>
              <a:t>2</a:t>
            </a:r>
            <a:r>
              <a:rPr lang="ko-KR" altLang="en-US" sz="1000" b="1" dirty="0">
                <a:solidFill>
                  <a:schemeClr val="tx1"/>
                </a:solidFill>
              </a:rPr>
              <a:t>번째로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밀려남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979712" y="2996951"/>
            <a:ext cx="2577970" cy="158417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687518" y="297720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09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E:\파일정리\05.멤버스 수정\쿠주선작업\01.쿠주선메인페이지\모바일_1104\01_원본\03_메인페이지_배너이미지없음_원본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682" y="1467840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2525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메인페이지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err="1" smtClean="0"/>
              <a:t>메인배너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이미지 없음</a:t>
            </a:r>
            <a:endParaRPr lang="en-US" altLang="ko-KR" sz="1200" b="1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메인페이지</a:t>
            </a:r>
            <a:endParaRPr lang="en-US" altLang="ko-KR" sz="1600" b="1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배너이미지가 없을 경우</a:t>
            </a: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텍스트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배너이미지 준비 중입니다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979712" y="2060847"/>
            <a:ext cx="2592288" cy="93610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640414" y="209787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98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파일정리\05.멤버스 수정\쿠주선작업\01.쿠주선메인페이지\모바일_1104\01_원본\04_최근본상품_이미지없음_원본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682" y="1467840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2667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메인페이지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err="1" smtClean="0"/>
              <a:t>최근본상품</a:t>
            </a:r>
            <a:r>
              <a:rPr lang="en-US" altLang="ko-KR" sz="1200" b="1" dirty="0"/>
              <a:t>_</a:t>
            </a:r>
            <a:r>
              <a:rPr lang="ko-KR" altLang="en-US" sz="1200" b="1" dirty="0" smtClean="0"/>
              <a:t>이미지 없음</a:t>
            </a:r>
            <a:endParaRPr lang="en-US" altLang="ko-KR" sz="1200" b="1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메인페이지</a:t>
            </a:r>
            <a:endParaRPr lang="en-US" altLang="ko-KR" sz="1600" b="1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상품 이미지가 없을 경우</a:t>
            </a: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텍스트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상품 이미지 준비 중입니다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979712" y="3284984"/>
            <a:ext cx="1288985" cy="129614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640414" y="329039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12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28160" y="2924944"/>
            <a:ext cx="3087705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100" b="1" dirty="0" smtClean="0"/>
              <a:t>2020.11.10</a:t>
            </a:r>
          </a:p>
          <a:p>
            <a:pPr algn="ctr">
              <a:lnSpc>
                <a:spcPct val="150000"/>
              </a:lnSpc>
            </a:pPr>
            <a:r>
              <a:rPr lang="ko-KR" altLang="en-US" sz="2100" b="1" dirty="0" err="1" smtClean="0"/>
              <a:t>모바일</a:t>
            </a:r>
            <a:r>
              <a:rPr lang="en-US" altLang="ko-KR" sz="2100" b="1" dirty="0" smtClean="0"/>
              <a:t>_</a:t>
            </a:r>
            <a:r>
              <a:rPr lang="ko-KR" altLang="en-US" sz="2100" b="1" dirty="0" smtClean="0"/>
              <a:t>전체메뉴 </a:t>
            </a:r>
            <a:r>
              <a:rPr lang="ko-KR" altLang="en-US" sz="2100" b="1" dirty="0" err="1" smtClean="0"/>
              <a:t>레이어</a:t>
            </a:r>
            <a:endParaRPr lang="en-US" altLang="ko-KR" sz="2100" b="1" dirty="0" smtClean="0"/>
          </a:p>
        </p:txBody>
      </p:sp>
    </p:spTree>
    <p:extLst>
      <p:ext uri="{BB962C8B-B14F-4D97-AF65-F5344CB8AC3E}">
        <p14:creationId xmlns:p14="http://schemas.microsoft.com/office/powerpoint/2010/main" val="373311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13420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로그인페이지</a:t>
            </a:r>
            <a:r>
              <a:rPr lang="ko-KR" altLang="en-US" sz="1200" b="1" dirty="0" smtClean="0"/>
              <a:t> </a:t>
            </a:r>
            <a:r>
              <a:rPr lang="en-US" altLang="ko-KR" sz="1200" b="1" dirty="0" smtClean="0"/>
              <a:t>02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롤링배너</a:t>
            </a:r>
            <a:r>
              <a:rPr lang="en-US" altLang="ko-KR" sz="1000" b="1" dirty="0">
                <a:solidFill>
                  <a:schemeClr val="tx1"/>
                </a:solidFill>
              </a:rPr>
              <a:t>(</a:t>
            </a:r>
            <a:r>
              <a:rPr lang="ko-KR" altLang="en-US" sz="1000" b="1" dirty="0">
                <a:solidFill>
                  <a:schemeClr val="tx1"/>
                </a:solidFill>
              </a:rPr>
              <a:t>파일 </a:t>
            </a:r>
            <a:r>
              <a:rPr lang="en-US" altLang="ko-KR" sz="1000" b="1" dirty="0">
                <a:solidFill>
                  <a:schemeClr val="tx1"/>
                </a:solidFill>
              </a:rPr>
              <a:t>1</a:t>
            </a:r>
            <a:r>
              <a:rPr lang="ko-KR" altLang="en-US" sz="1000" b="1" dirty="0">
                <a:solidFill>
                  <a:schemeClr val="tx1"/>
                </a:solidFill>
              </a:rPr>
              <a:t>개 첨부함</a:t>
            </a:r>
            <a:r>
              <a:rPr lang="en-US" altLang="ko-KR" sz="1000" b="1" dirty="0">
                <a:solidFill>
                  <a:schemeClr val="tx1"/>
                </a:solidFill>
              </a:rPr>
              <a:t>)</a:t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chemeClr val="tx1"/>
                </a:solidFill>
              </a:rPr>
              <a:t>클릭 시 관련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레이어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창이 나옴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</a:t>
            </a:r>
            <a:r>
              <a:rPr lang="ko-KR" altLang="en-US" sz="1000" b="1" dirty="0">
                <a:solidFill>
                  <a:srgbClr val="FF0000"/>
                </a:solidFill>
              </a:rPr>
              <a:t>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레이어창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아직 준비 안됨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각 </a:t>
            </a:r>
            <a:r>
              <a:rPr lang="ko-KR" altLang="en-US" sz="1000" b="1" dirty="0">
                <a:solidFill>
                  <a:schemeClr val="tx1"/>
                </a:solidFill>
              </a:rPr>
              <a:t>배지 이미지 클릭 시</a:t>
            </a:r>
            <a:r>
              <a:rPr lang="en-US" altLang="ko-KR" sz="1000" b="1" dirty="0">
                <a:solidFill>
                  <a:schemeClr val="tx1"/>
                </a:solidFill>
              </a:rPr>
              <a:t>, </a:t>
            </a:r>
            <a:r>
              <a:rPr lang="ko-KR" altLang="en-US" sz="1000" b="1" dirty="0" err="1">
                <a:solidFill>
                  <a:schemeClr val="tx1"/>
                </a:solidFill>
              </a:rPr>
              <a:t>앱</a:t>
            </a:r>
            <a:r>
              <a:rPr lang="ko-KR" altLang="en-US" sz="1000" b="1" dirty="0">
                <a:solidFill>
                  <a:schemeClr val="tx1"/>
                </a:solidFill>
              </a:rPr>
              <a:t> 다운로드 페이지로 이동함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</a:rPr>
              <a:t>아직 준비 안됨</a:t>
            </a: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59" y="1467741"/>
            <a:ext cx="2520000" cy="44822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0" name="직사각형 19"/>
          <p:cNvSpPr/>
          <p:nvPr/>
        </p:nvSpPr>
        <p:spPr>
          <a:xfrm flipV="1">
            <a:off x="2052000" y="2060848"/>
            <a:ext cx="2520000" cy="104362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686558" y="242805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86558" y="498385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②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flipV="1">
            <a:off x="2052000" y="4869159"/>
            <a:ext cx="2520000" cy="68032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로그인페이지</a:t>
            </a:r>
            <a:r>
              <a:rPr lang="en-US" altLang="ko-KR" sz="1600" b="1" dirty="0" smtClean="0"/>
              <a:t>_</a:t>
            </a:r>
            <a:r>
              <a:rPr lang="ko-KR" altLang="en-US" sz="1600" b="1" dirty="0" smtClean="0"/>
              <a:t>메인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100988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ker4\Desktop\images\모바일_전체메뉴\01_전체메뉴_원본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774" y="1456054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ker4\Desktop\images\01_메인페이지_원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92" y="1467741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1045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전체메뉴</a:t>
            </a:r>
            <a:r>
              <a:rPr lang="en-US" altLang="ko-KR" sz="1200" b="1" dirty="0" smtClean="0"/>
              <a:t>_01</a:t>
            </a:r>
          </a:p>
        </p:txBody>
      </p:sp>
      <p:sp>
        <p:nvSpPr>
          <p:cNvPr id="6" name="직사각형 5"/>
          <p:cNvSpPr/>
          <p:nvPr/>
        </p:nvSpPr>
        <p:spPr>
          <a:xfrm flipH="1">
            <a:off x="467544" y="5605730"/>
            <a:ext cx="575924" cy="36004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45450" y="563186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메인페이지</a:t>
            </a:r>
            <a:endParaRPr lang="en-US" altLang="ko-KR" sz="1600" b="1" dirty="0"/>
          </a:p>
        </p:txBody>
      </p:sp>
      <p:sp>
        <p:nvSpPr>
          <p:cNvPr id="11" name="직사각형 10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전체메뉴 아이콘 </a:t>
            </a:r>
            <a:r>
              <a:rPr lang="ko-KR" altLang="en-US" sz="1000" b="1" dirty="0">
                <a:solidFill>
                  <a:schemeClr val="tx1"/>
                </a:solidFill>
              </a:rPr>
              <a:t>클릭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</a:rPr>
              <a:t>전체메뉴 </a:t>
            </a:r>
            <a:r>
              <a:rPr lang="ko-KR" altLang="en-US" sz="1000" b="1" dirty="0" err="1">
                <a:solidFill>
                  <a:srgbClr val="FF0000"/>
                </a:solidFill>
              </a:rPr>
              <a:t>레이어창이</a:t>
            </a:r>
            <a:r>
              <a:rPr lang="ko-KR" altLang="en-US" sz="1000" b="1" dirty="0">
                <a:solidFill>
                  <a:srgbClr val="FF0000"/>
                </a:solidFill>
              </a:rPr>
              <a:t>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열림</a:t>
            </a:r>
            <a:r>
              <a:rPr lang="en-US" altLang="ko-KR" sz="1000" b="1" dirty="0">
                <a:solidFill>
                  <a:srgbClr val="FF0000"/>
                </a:solidFill>
              </a:rPr>
              <a:t/>
            </a:r>
            <a:br>
              <a:rPr lang="en-US" altLang="ko-KR" sz="1000" b="1" dirty="0">
                <a:solidFill>
                  <a:srgbClr val="FF0000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</a:rPr>
              <a:t>아이콘이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활성화됨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전체메뉴 아이콘 재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클릭시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레이어창이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닫힘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아이콘이 비활성화됨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*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전체메뉴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레이어창이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닫히면 전체메뉴 아이콘이 비활성화 됨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닫기 아이콘</a:t>
            </a:r>
            <a:r>
              <a:rPr lang="en-US" altLang="ko-KR" sz="1000" b="1" dirty="0">
                <a:solidFill>
                  <a:srgbClr val="FF0000"/>
                </a:solidFill>
              </a:rPr>
              <a:t/>
            </a:r>
            <a:br>
              <a:rPr lang="en-US" altLang="ko-KR" sz="1000" b="1" dirty="0">
                <a:solidFill>
                  <a:srgbClr val="FF0000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>: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icon_allmemu_24x24</a:t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_</a:t>
            </a:r>
            <a:r>
              <a:rPr lang="en-US" altLang="ko-KR" sz="1000" b="1" dirty="0">
                <a:solidFill>
                  <a:srgbClr val="FF0000"/>
                </a:solidFill>
              </a:rPr>
              <a:t>6px,6px_x1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전체메뉴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레이어창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구성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1)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카테고리 아이콘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2)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롤링배너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이벤트배너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)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3)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공지사항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각 아이콘 클릭 시 연결된 페이지로 이동함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>
                <a:solidFill>
                  <a:schemeClr val="tx1"/>
                </a:solidFill>
              </a:rPr>
              <a:t>카테고리아이콘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>: icon_allmemucategory_60x42</a:t>
            </a:r>
            <a:br>
              <a:rPr lang="en-US" altLang="ko-KR" sz="1000" b="1" dirty="0">
                <a:solidFill>
                  <a:srgbClr val="FF0000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>_10px,8px_x1</a:t>
            </a:r>
            <a:br>
              <a:rPr lang="en-US" altLang="ko-KR" sz="1000" b="1" dirty="0">
                <a:solidFill>
                  <a:srgbClr val="FF0000"/>
                </a:solidFill>
              </a:rPr>
            </a:br>
            <a:endParaRPr lang="en-US" altLang="ko-KR" sz="10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31087" y="6073551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전체메뉴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레이어창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" name="오른쪽 화살표 1"/>
          <p:cNvSpPr/>
          <p:nvPr/>
        </p:nvSpPr>
        <p:spPr>
          <a:xfrm>
            <a:off x="3313661" y="3582406"/>
            <a:ext cx="250227" cy="27864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33936" y="185254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8" name="직사각형 17"/>
          <p:cNvSpPr/>
          <p:nvPr/>
        </p:nvSpPr>
        <p:spPr>
          <a:xfrm flipH="1">
            <a:off x="3707974" y="1844824"/>
            <a:ext cx="2592218" cy="194421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85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ker4\Desktop\images\모바일_전체메뉴\01_전체메뉴_원본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774" y="1456054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ker4\Desktop\images\01_메인페이지_원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92" y="1467741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1045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전체메뉴</a:t>
            </a:r>
            <a:r>
              <a:rPr lang="en-US" altLang="ko-KR" sz="1200" b="1" dirty="0" smtClean="0"/>
              <a:t>_02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메인페이지</a:t>
            </a:r>
            <a:endParaRPr lang="en-US" altLang="ko-KR" sz="1600" b="1" dirty="0"/>
          </a:p>
        </p:txBody>
      </p:sp>
      <p:sp>
        <p:nvSpPr>
          <p:cNvPr id="11" name="직사각형 10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bg1"/>
                </a:solidFill>
              </a:rPr>
              <a:t>전체메뉴 아이콘 </a:t>
            </a:r>
            <a:r>
              <a:rPr lang="ko-KR" altLang="en-US" sz="1000" b="1" dirty="0">
                <a:solidFill>
                  <a:schemeClr val="bg1"/>
                </a:solidFill>
              </a:rPr>
              <a:t>클릭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시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bg1"/>
                </a:solidFill>
              </a:rPr>
              <a:t>각 아이콘 클릭 시 연결된 페이지로 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롤링배너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이벤트 대표이미지들을 불러옴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>
                <a:solidFill>
                  <a:schemeClr val="tx1"/>
                </a:solidFill>
              </a:rPr>
              <a:t>롤링 완료시간 </a:t>
            </a:r>
            <a:r>
              <a:rPr lang="en-US" altLang="ko-KR" sz="1000" b="1" dirty="0">
                <a:solidFill>
                  <a:schemeClr val="tx1"/>
                </a:solidFill>
              </a:rPr>
              <a:t>: 3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초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ko-KR" altLang="en-US" sz="1000" b="1" dirty="0">
                <a:solidFill>
                  <a:schemeClr val="tx1"/>
                </a:solidFill>
              </a:rPr>
              <a:t>배너 클릭 시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</a:rPr>
              <a:t>각 이벤트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상세페이지로 이동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클릭한 이벤트배너가 삭제되었을 경우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alert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rgbClr val="FF0000"/>
                </a:solidFill>
              </a:rPr>
              <a:t>텍스트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잘못된 접근 경로입니다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alert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확인 클릭 시 현재 페이지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새로고침됨</a:t>
            </a:r>
            <a:endParaRPr lang="en-US" altLang="ko-KR" sz="1000" b="1" dirty="0" smtClean="0">
              <a:solidFill>
                <a:srgbClr val="FF0000"/>
              </a:solidFill>
            </a:endParaRPr>
          </a:p>
        </p:txBody>
      </p:sp>
      <p:sp>
        <p:nvSpPr>
          <p:cNvPr id="2" name="오른쪽 화살표 1"/>
          <p:cNvSpPr/>
          <p:nvPr/>
        </p:nvSpPr>
        <p:spPr>
          <a:xfrm>
            <a:off x="3313661" y="3582406"/>
            <a:ext cx="250227" cy="27864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flipH="1">
            <a:off x="3707974" y="3789040"/>
            <a:ext cx="2592218" cy="144016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333936" y="402511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131087" y="6073551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전체메뉴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레이어창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31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ker4\Desktop\images\모바일_전체메뉴\03_이벤트배너_이미지없음_원본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46687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25138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전체메뉴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이벤트 대표이미지 없음</a:t>
            </a:r>
            <a:endParaRPr lang="en-US" altLang="ko-KR" sz="1200" b="1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메인페이지</a:t>
            </a:r>
            <a:endParaRPr lang="en-US" altLang="ko-KR" sz="1600" b="1" dirty="0"/>
          </a:p>
        </p:txBody>
      </p:sp>
      <p:sp>
        <p:nvSpPr>
          <p:cNvPr id="11" name="직사각형 10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이벤트 대표이미지가 없는 경우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기존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)404_NotFound_event.jpg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이미지를 보여줌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 flipH="1">
            <a:off x="2267744" y="3789040"/>
            <a:ext cx="2592218" cy="144016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880168" y="384856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17717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:\Users\ker4\Desktop\images\모바일_전체메뉴\04_등록된 이벤트없음_원본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024" y="1446687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메인페이지</a:t>
            </a:r>
            <a:endParaRPr lang="en-US" altLang="ko-KR" sz="1600" b="1" dirty="0"/>
          </a:p>
        </p:txBody>
      </p:sp>
      <p:sp>
        <p:nvSpPr>
          <p:cNvPr id="11" name="직사각형 10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등록된 이벤트가 없는 경우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이벤트 배너영역을 안 보이게 한다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 flipH="1">
            <a:off x="2267744" y="1844824"/>
            <a:ext cx="2592218" cy="367240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880168" y="187752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5450" y="631721"/>
            <a:ext cx="2206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전체메뉴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등록된 이벤트 없음</a:t>
            </a:r>
            <a:endParaRPr lang="en-US" altLang="ko-KR" sz="1200" b="1" dirty="0" smtClean="0"/>
          </a:p>
        </p:txBody>
      </p:sp>
    </p:spTree>
    <p:extLst>
      <p:ext uri="{BB962C8B-B14F-4D97-AF65-F5344CB8AC3E}">
        <p14:creationId xmlns:p14="http://schemas.microsoft.com/office/powerpoint/2010/main" val="236007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ker4\Desktop\images\모바일_전체메뉴\02_전체메뉴_공지사항_원본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024" y="1446687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1726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전체메뉴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공지사항</a:t>
            </a:r>
            <a:r>
              <a:rPr lang="en-US" altLang="ko-KR" sz="1200" b="1" dirty="0" smtClean="0"/>
              <a:t>_01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메인페이지</a:t>
            </a:r>
            <a:endParaRPr lang="en-US" altLang="ko-KR" sz="1600" b="1" dirty="0"/>
          </a:p>
        </p:txBody>
      </p:sp>
      <p:sp>
        <p:nvSpPr>
          <p:cNvPr id="11" name="직사각형 10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공지사항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노출조건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최근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개 글을 노출하며 최근 게시된 순으로 상단에 위치함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ko-KR" altLang="en-US" sz="1000" b="1" dirty="0" err="1" smtClean="0">
                <a:solidFill>
                  <a:schemeClr val="tx1"/>
                </a:solidFill>
              </a:rPr>
              <a:t>더보기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클릭 시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고객센터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_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공지사항 페이지로 이동함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ko-KR" altLang="en-US" sz="1000" b="1" dirty="0" err="1" smtClean="0">
                <a:solidFill>
                  <a:schemeClr val="tx1"/>
                </a:solidFill>
              </a:rPr>
              <a:t>게시글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클릭 시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해당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게시글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페이지로 이동함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ko-KR" altLang="en-US" sz="1000" b="1" dirty="0" err="1" smtClean="0">
                <a:solidFill>
                  <a:schemeClr val="tx1"/>
                </a:solidFill>
              </a:rPr>
              <a:t>더보기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</a:rPr>
              <a:t>아이콘</a:t>
            </a:r>
            <a:r>
              <a:rPr lang="en-US" altLang="ko-KR" sz="1000" b="1" dirty="0">
                <a:solidFill>
                  <a:srgbClr val="FF0000"/>
                </a:solidFill>
              </a:rPr>
              <a:t/>
            </a:r>
            <a:br>
              <a:rPr lang="en-US" altLang="ko-KR" sz="1000" b="1" dirty="0">
                <a:solidFill>
                  <a:srgbClr val="FF0000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>: icon_allmemu_24x24</a:t>
            </a:r>
            <a:br>
              <a:rPr lang="en-US" altLang="ko-KR" sz="1000" b="1" dirty="0">
                <a:solidFill>
                  <a:srgbClr val="FF0000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>_6px,6px_x1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68863" y="415952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1" name="직사각형 20"/>
          <p:cNvSpPr/>
          <p:nvPr/>
        </p:nvSpPr>
        <p:spPr>
          <a:xfrm flipH="1">
            <a:off x="2267814" y="4077072"/>
            <a:ext cx="2592218" cy="142971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29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ker4\Desktop\images\모바일_전체메뉴\05_등록된 공지사항 없음_원본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024" y="1446687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1726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전체메뉴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공지사항</a:t>
            </a:r>
            <a:r>
              <a:rPr lang="en-US" altLang="ko-KR" sz="1200" b="1" dirty="0" smtClean="0"/>
              <a:t>_02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메인페이지</a:t>
            </a:r>
            <a:endParaRPr lang="en-US" altLang="ko-KR" sz="1600" b="1" dirty="0"/>
          </a:p>
        </p:txBody>
      </p:sp>
      <p:sp>
        <p:nvSpPr>
          <p:cNvPr id="11" name="직사각형 10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공지사항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_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게시글이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없는 경우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게시글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리스트가 안보임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68863" y="415952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5" name="직사각형 14"/>
          <p:cNvSpPr/>
          <p:nvPr/>
        </p:nvSpPr>
        <p:spPr>
          <a:xfrm flipH="1">
            <a:off x="2267814" y="4077072"/>
            <a:ext cx="2592218" cy="56561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90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44753" y="2924944"/>
            <a:ext cx="2454519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100" b="1" dirty="0" smtClean="0"/>
              <a:t>2020.11.11</a:t>
            </a:r>
          </a:p>
          <a:p>
            <a:pPr algn="ctr">
              <a:lnSpc>
                <a:spcPct val="150000"/>
              </a:lnSpc>
            </a:pPr>
            <a:r>
              <a:rPr lang="ko-KR" altLang="en-US" sz="2100" b="1" dirty="0" err="1" smtClean="0"/>
              <a:t>모바일</a:t>
            </a:r>
            <a:r>
              <a:rPr lang="en-US" altLang="ko-KR" sz="2100" b="1" dirty="0" smtClean="0"/>
              <a:t>_</a:t>
            </a:r>
            <a:r>
              <a:rPr lang="ko-KR" altLang="en-US" sz="2100" b="1" dirty="0" smtClean="0"/>
              <a:t>검색페이지</a:t>
            </a:r>
            <a:endParaRPr lang="en-US" altLang="ko-KR" sz="2100" b="1" dirty="0" smtClean="0"/>
          </a:p>
        </p:txBody>
      </p:sp>
    </p:spTree>
    <p:extLst>
      <p:ext uri="{BB962C8B-B14F-4D97-AF65-F5344CB8AC3E}">
        <p14:creationId xmlns:p14="http://schemas.microsoft.com/office/powerpoint/2010/main" val="30102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80607"/>
            <a:ext cx="2520000" cy="448224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1843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검색페이지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최근 </a:t>
            </a:r>
            <a:r>
              <a:rPr lang="ko-KR" altLang="en-US" sz="1200" b="1" dirty="0" err="1" smtClean="0"/>
              <a:t>검색어</a:t>
            </a:r>
            <a:endParaRPr lang="en-US" altLang="ko-KR" sz="1200" b="1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메인페이지</a:t>
            </a:r>
            <a:endParaRPr lang="en-US" altLang="ko-KR" sz="1600" b="1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검색영역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플레이스홀더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텍스트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검색어를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입력하세요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sp>
        <p:nvSpPr>
          <p:cNvPr id="2" name="오른쪽 화살표 1"/>
          <p:cNvSpPr/>
          <p:nvPr/>
        </p:nvSpPr>
        <p:spPr>
          <a:xfrm>
            <a:off x="3313661" y="3582406"/>
            <a:ext cx="250227" cy="27864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22724" y="6073551"/>
            <a:ext cx="5916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accent5"/>
                </a:solidFill>
              </a:rPr>
              <a:t>after</a:t>
            </a:r>
            <a:endParaRPr lang="ko-KR" altLang="en-US" sz="1400" b="1" dirty="0">
              <a:solidFill>
                <a:schemeClr val="accent5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72239" y="6073551"/>
            <a:ext cx="743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</a:rPr>
              <a:t>before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16" name="Picture 2" descr="G:\파일정리\05.멤버스 수정\쿠주선작업\모바일_검색페이지\01_원본\01_검색페이지_최근검색어_원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480607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995936" y="113461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0" name="직사각형 19"/>
          <p:cNvSpPr/>
          <p:nvPr/>
        </p:nvSpPr>
        <p:spPr>
          <a:xfrm flipH="1">
            <a:off x="4018252" y="1412776"/>
            <a:ext cx="1921900" cy="43204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58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 descr="C:\Users\nia\Desktop\images\01_검색페이지\01_원본\02_검색페이지_실시간인기순위_원본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476020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2206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검색페이지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실시간 인기 순위</a:t>
            </a:r>
            <a:endParaRPr lang="en-US" altLang="ko-KR" sz="1200" b="1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메인페이지</a:t>
            </a:r>
            <a:endParaRPr lang="en-US" altLang="ko-KR" sz="1600" b="1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텍스트 색상 활성화됨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2" name="오른쪽 화살표 1"/>
          <p:cNvSpPr/>
          <p:nvPr/>
        </p:nvSpPr>
        <p:spPr>
          <a:xfrm>
            <a:off x="3313661" y="3582406"/>
            <a:ext cx="250227" cy="27864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80607"/>
            <a:ext cx="2520000" cy="448224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722724" y="6073551"/>
            <a:ext cx="5916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accent5"/>
                </a:solidFill>
              </a:rPr>
              <a:t>after</a:t>
            </a:r>
            <a:endParaRPr lang="ko-KR" altLang="en-US" sz="1400" b="1" dirty="0">
              <a:solidFill>
                <a:schemeClr val="accent5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72239" y="6073551"/>
            <a:ext cx="743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</a:rPr>
              <a:t>before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19872" y="2166527"/>
            <a:ext cx="331093" cy="254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1" name="직사각형 20"/>
          <p:cNvSpPr/>
          <p:nvPr/>
        </p:nvSpPr>
        <p:spPr>
          <a:xfrm flipH="1">
            <a:off x="3707904" y="2204864"/>
            <a:ext cx="2414033" cy="254361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68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28161" y="2924944"/>
            <a:ext cx="3087705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100" b="1" dirty="0" smtClean="0"/>
              <a:t>2020.11.16</a:t>
            </a:r>
          </a:p>
          <a:p>
            <a:pPr algn="ctr">
              <a:lnSpc>
                <a:spcPct val="150000"/>
              </a:lnSpc>
            </a:pPr>
            <a:r>
              <a:rPr lang="ko-KR" altLang="en-US" sz="2100" b="1" dirty="0" err="1" smtClean="0"/>
              <a:t>모바일</a:t>
            </a:r>
            <a:r>
              <a:rPr lang="en-US" altLang="ko-KR" sz="2100" b="1" dirty="0" smtClean="0"/>
              <a:t>_</a:t>
            </a:r>
            <a:r>
              <a:rPr lang="ko-KR" altLang="en-US" sz="2100" b="1" dirty="0" smtClean="0"/>
              <a:t>검색결과 페이지</a:t>
            </a:r>
            <a:endParaRPr lang="en-US" altLang="ko-KR" sz="2100" b="1" dirty="0" smtClean="0"/>
          </a:p>
        </p:txBody>
      </p:sp>
    </p:spTree>
    <p:extLst>
      <p:ext uri="{BB962C8B-B14F-4D97-AF65-F5344CB8AC3E}">
        <p14:creationId xmlns:p14="http://schemas.microsoft.com/office/powerpoint/2010/main" val="157712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59" y="1457544"/>
            <a:ext cx="2520000" cy="44822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13420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로그인페이지</a:t>
            </a:r>
            <a:r>
              <a:rPr lang="ko-KR" altLang="en-US" sz="1200" b="1" dirty="0" smtClean="0"/>
              <a:t> </a:t>
            </a:r>
            <a:r>
              <a:rPr lang="en-US" altLang="ko-KR" sz="1200" b="1" dirty="0" smtClean="0"/>
              <a:t>0</a:t>
            </a:r>
            <a:r>
              <a:rPr lang="en-US" altLang="ko-KR" sz="1200" b="1" dirty="0"/>
              <a:t>3</a:t>
            </a:r>
            <a:endParaRPr lang="en-US" altLang="ko-KR" sz="1200" b="1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버튼 크기 고정됨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사업자 정보 확인 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해당 링크로 이동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메모장 참조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)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여행보증보험 클릭 시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해당 링크로 이동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000" b="1" dirty="0">
                <a:solidFill>
                  <a:schemeClr val="tx1"/>
                </a:solidFill>
              </a:rPr>
              <a:t>메모장 참조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)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개인정보처리방침 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</a:rPr>
              <a:t>고객센터</a:t>
            </a:r>
            <a:r>
              <a:rPr lang="en-US" altLang="ko-KR" sz="1000" b="1" dirty="0">
                <a:solidFill>
                  <a:srgbClr val="FF0000"/>
                </a:solidFill>
              </a:rPr>
              <a:t>_</a:t>
            </a:r>
            <a:r>
              <a:rPr lang="ko-KR" altLang="en-US" sz="1000" b="1" dirty="0">
                <a:solidFill>
                  <a:srgbClr val="FF0000"/>
                </a:solidFill>
              </a:rPr>
              <a:t>이용약관 페이지로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이동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rgbClr val="FF0000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en-US" altLang="ko-KR" sz="1000" b="1" dirty="0" smtClean="0">
                <a:solidFill>
                  <a:schemeClr val="tx1"/>
                </a:solidFill>
              </a:rPr>
              <a:t>SNS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아이콘 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각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SNS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링크로 이동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메모장 참조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)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flipV="1">
            <a:off x="2052000" y="5157192"/>
            <a:ext cx="2520000" cy="36004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686558" y="517770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86558" y="563200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②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flipV="1">
            <a:off x="2052000" y="5517232"/>
            <a:ext cx="2520000" cy="42255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로그인페이지</a:t>
            </a:r>
            <a:r>
              <a:rPr lang="en-US" altLang="ko-KR" sz="1600" b="1" dirty="0" smtClean="0"/>
              <a:t>_</a:t>
            </a:r>
            <a:r>
              <a:rPr lang="ko-KR" altLang="en-US" sz="1600" b="1" dirty="0" smtClean="0"/>
              <a:t>메인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31530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Users\nia\Desktop\images\03_모바일_검색결과\01_원본\01_검색결과_숙박_원본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446687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16353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검색결과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로딩페이지</a:t>
            </a:r>
            <a:endParaRPr lang="en-US" altLang="ko-KR" sz="1200" b="1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메인페이지</a:t>
            </a:r>
            <a:endParaRPr lang="en-US" altLang="ko-KR" sz="1600" b="1" dirty="0"/>
          </a:p>
        </p:txBody>
      </p:sp>
      <p:sp>
        <p:nvSpPr>
          <p:cNvPr id="11" name="직사각형 10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검색결과 페이지 로딩페이지 추가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텍스트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상품 정보를 불러오고 있습니다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3385669" y="3582406"/>
            <a:ext cx="250227" cy="27864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55576" y="1446687"/>
            <a:ext cx="2520000" cy="4482240"/>
            <a:chOff x="3697757" y="1446687"/>
            <a:chExt cx="2520000" cy="4482240"/>
          </a:xfrm>
        </p:grpSpPr>
        <p:pic>
          <p:nvPicPr>
            <p:cNvPr id="15" name="Picture 5" descr="C:\Users\nia\Desktop\images\03_모바일_검색결과\01_원본\01_검색결과_숙박_원본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7757" y="1446687"/>
              <a:ext cx="2520000" cy="448224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3720123" y="1844824"/>
              <a:ext cx="2497634" cy="37444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7757" y="1916832"/>
              <a:ext cx="2520000" cy="4904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직선 연결선 4"/>
            <p:cNvCxnSpPr/>
            <p:nvPr/>
          </p:nvCxnSpPr>
          <p:spPr>
            <a:xfrm>
              <a:off x="3697757" y="5589240"/>
              <a:ext cx="252000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96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Users\nia\Desktop\images\03_모바일_검색결과\01_원본\01_검색결과_숙박_원본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54" y="1446687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nia\Desktop\01_검색페이지_최근검색어_원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184" y="1446687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1213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검색결과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상단</a:t>
            </a:r>
            <a:endParaRPr lang="en-US" altLang="ko-KR" sz="1200" b="1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메인페이지</a:t>
            </a:r>
            <a:endParaRPr lang="en-US" altLang="ko-KR" sz="1600" b="1" dirty="0"/>
          </a:p>
        </p:txBody>
      </p:sp>
      <p:sp>
        <p:nvSpPr>
          <p:cNvPr id="11" name="직사각형 10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검색한 텍스트가 보여짐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텍스</a:t>
            </a:r>
            <a:r>
              <a:rPr lang="ko-KR" altLang="en-US" sz="1000" b="1" dirty="0">
                <a:solidFill>
                  <a:schemeClr val="tx1"/>
                </a:solidFill>
              </a:rPr>
              <a:t>트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가 길 경우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…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으로 표시함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err="1" smtClean="0">
                <a:solidFill>
                  <a:schemeClr val="tx1"/>
                </a:solidFill>
              </a:rPr>
              <a:t>뒤로가기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err="1">
                <a:solidFill>
                  <a:srgbClr val="FF0000"/>
                </a:solidFill>
              </a:rPr>
              <a:t>최근검색어</a:t>
            </a:r>
            <a:r>
              <a:rPr lang="ko-KR" altLang="en-US" sz="1000" b="1" dirty="0">
                <a:solidFill>
                  <a:srgbClr val="FF0000"/>
                </a:solidFill>
              </a:rPr>
              <a:t> 페이지로 이동하며 검색했던 텍스트가 입력되어 있고</a:t>
            </a:r>
            <a:r>
              <a:rPr lang="en-US" altLang="ko-KR" sz="1000" b="1" dirty="0">
                <a:solidFill>
                  <a:srgbClr val="FF0000"/>
                </a:solidFill>
              </a:rPr>
              <a:t>, </a:t>
            </a:r>
            <a:r>
              <a:rPr lang="ko-KR" altLang="en-US" sz="1000" b="1" dirty="0">
                <a:solidFill>
                  <a:srgbClr val="FF0000"/>
                </a:solidFill>
              </a:rPr>
              <a:t>글을 쓸 수 있는 상태가 되어있음</a:t>
            </a:r>
            <a:r>
              <a:rPr lang="en-US" altLang="ko-KR" sz="1000" b="1" dirty="0">
                <a:solidFill>
                  <a:srgbClr val="FF0000"/>
                </a:solidFill>
              </a:rPr>
              <a:t>.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상단영역은 스크롤 시 고정됨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6075" y="103593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2" name="직사각형 11"/>
          <p:cNvSpPr/>
          <p:nvPr/>
        </p:nvSpPr>
        <p:spPr>
          <a:xfrm flipH="1">
            <a:off x="712444" y="1343714"/>
            <a:ext cx="2635420" cy="429103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3385669" y="3582406"/>
            <a:ext cx="250227" cy="27864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41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Users\nia\Desktop\images\03_모바일_검색결과\01_원본\01_검색결과_숙박_원본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46687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18549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검색결과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카테고리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숙박</a:t>
            </a:r>
            <a:endParaRPr lang="en-US" altLang="ko-KR" sz="1200" b="1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메인페이지</a:t>
            </a:r>
            <a:endParaRPr lang="en-US" altLang="ko-KR" sz="1600" b="1" dirty="0"/>
          </a:p>
        </p:txBody>
      </p:sp>
      <p:sp>
        <p:nvSpPr>
          <p:cNvPr id="11" name="직사각형 10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검색 시 상품이 있는 카테고리 탭이 활성화되며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우선순위는 숙박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-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렌터카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-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티켓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-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뷔페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/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맛집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순서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검색결과 각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카테고리별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상품 개수를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카운팅함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최저가 순으로 상단에 노출시킴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상품 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</a:rPr>
              <a:t>상세페이지로 이동함</a:t>
            </a:r>
            <a:r>
              <a:rPr lang="en-US" altLang="ko-KR" sz="1000" b="1" dirty="0">
                <a:solidFill>
                  <a:srgbClr val="FF0000"/>
                </a:solidFill>
              </a:rPr>
              <a:t>.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err="1" smtClean="0">
                <a:solidFill>
                  <a:schemeClr val="tx1"/>
                </a:solidFill>
              </a:rPr>
              <a:t>주변맵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err="1">
                <a:solidFill>
                  <a:srgbClr val="FF0000"/>
                </a:solidFill>
              </a:rPr>
              <a:t>주변맵이</a:t>
            </a:r>
            <a:r>
              <a:rPr lang="ko-KR" altLang="en-US" sz="1000" b="1" dirty="0">
                <a:solidFill>
                  <a:srgbClr val="FF0000"/>
                </a:solidFill>
              </a:rPr>
              <a:t> 열린 상태로 상세페이지로 이동함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상품 클릭 시 없는 상품일 경우</a:t>
            </a: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alert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</a:rPr>
              <a:t>잘못된 접근경로입니다</a:t>
            </a:r>
            <a:r>
              <a:rPr lang="en-US" altLang="ko-KR" sz="1000" b="1" dirty="0">
                <a:solidFill>
                  <a:srgbClr val="FF0000"/>
                </a:solidFill>
              </a:rPr>
              <a:t>.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확인 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>
                <a:solidFill>
                  <a:srgbClr val="FF0000"/>
                </a:solidFill>
              </a:rPr>
              <a:t>현재페이지를 </a:t>
            </a:r>
            <a:r>
              <a:rPr lang="ko-KR" altLang="en-US" sz="1000" b="1" dirty="0" err="1">
                <a:solidFill>
                  <a:srgbClr val="FF0000"/>
                </a:solidFill>
              </a:rPr>
              <a:t>새로고침함</a:t>
            </a:r>
            <a:r>
              <a:rPr lang="en-US" altLang="ko-KR" sz="1000" b="1" dirty="0">
                <a:solidFill>
                  <a:srgbClr val="FF0000"/>
                </a:solidFill>
              </a:rPr>
              <a:t>.</a:t>
            </a:r>
            <a:r>
              <a:rPr lang="ko-KR" altLang="en-US" sz="1000" b="1" dirty="0">
                <a:solidFill>
                  <a:srgbClr val="FF0000"/>
                </a:solidFill>
              </a:rPr>
              <a:t> 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99463" y="177428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2" name="직사각형 11"/>
          <p:cNvSpPr/>
          <p:nvPr/>
        </p:nvSpPr>
        <p:spPr>
          <a:xfrm flipH="1">
            <a:off x="2210034" y="1774288"/>
            <a:ext cx="2635420" cy="43057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 flipH="1">
            <a:off x="2210034" y="2276872"/>
            <a:ext cx="2635420" cy="201622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799463" y="227687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407527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nia\Desktop\images\03_모바일_검색결과\01_원본\02_검색결과_렌터카_원본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46687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2008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검색결과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카테고리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렌터카</a:t>
            </a:r>
            <a:endParaRPr lang="en-US" altLang="ko-KR" sz="1200" b="1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메인페이지</a:t>
            </a:r>
            <a:endParaRPr lang="en-US" altLang="ko-KR" sz="1600" b="1" dirty="0"/>
          </a:p>
        </p:txBody>
      </p:sp>
      <p:sp>
        <p:nvSpPr>
          <p:cNvPr id="11" name="직사각형 10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최저가 순으로 상단에 노출시킴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err="1" smtClean="0">
                <a:solidFill>
                  <a:schemeClr val="tx1"/>
                </a:solidFill>
              </a:rPr>
              <a:t>검색값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기준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</a:rPr>
              <a:t>현재 시간 기준 대여 </a:t>
            </a:r>
            <a:r>
              <a:rPr lang="en-US" altLang="ko-KR" sz="1000" b="1" dirty="0">
                <a:solidFill>
                  <a:srgbClr val="FF0000"/>
                </a:solidFill>
              </a:rPr>
              <a:t>24H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완전자차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렌터카 차량에 최저가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렌터카사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개만 노출함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err="1" smtClean="0">
                <a:solidFill>
                  <a:schemeClr val="tx1"/>
                </a:solidFill>
              </a:rPr>
              <a:t>실시간예약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</a:rPr>
              <a:t>상세페이지로 이동함</a:t>
            </a:r>
            <a:r>
              <a:rPr lang="en-US" altLang="ko-KR" sz="1000" b="1" dirty="0">
                <a:solidFill>
                  <a:srgbClr val="FF0000"/>
                </a:solidFill>
              </a:rPr>
              <a:t>.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err="1" smtClean="0">
                <a:solidFill>
                  <a:schemeClr val="tx1"/>
                </a:solidFill>
              </a:rPr>
              <a:t>실시간예약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클릭 </a:t>
            </a:r>
            <a:r>
              <a:rPr lang="ko-KR" altLang="en-US" sz="1000" b="1" dirty="0">
                <a:solidFill>
                  <a:schemeClr val="tx1"/>
                </a:solidFill>
              </a:rPr>
              <a:t>시 없는 상품일 경우</a:t>
            </a:r>
            <a:r>
              <a:rPr lang="en-US" altLang="ko-KR" sz="1000" b="1" dirty="0">
                <a:solidFill>
                  <a:schemeClr val="tx1"/>
                </a:solidFill>
              </a:rPr>
              <a:t> alert</a:t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</a:rPr>
              <a:t>잘못된 접근경로입니다</a:t>
            </a:r>
            <a:r>
              <a:rPr lang="en-US" altLang="ko-KR" sz="1000" b="1" dirty="0">
                <a:solidFill>
                  <a:srgbClr val="FF0000"/>
                </a:solidFill>
              </a:rPr>
              <a:t>.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ko-KR" altLang="en-US" sz="1000" b="1" dirty="0">
                <a:solidFill>
                  <a:schemeClr val="tx1"/>
                </a:solidFill>
              </a:rPr>
              <a:t>확인 클릭 시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: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>
                <a:solidFill>
                  <a:srgbClr val="FF0000"/>
                </a:solidFill>
              </a:rPr>
              <a:t>현재페이지를 </a:t>
            </a:r>
            <a:r>
              <a:rPr lang="ko-KR" altLang="en-US" sz="1000" b="1" dirty="0" err="1">
                <a:solidFill>
                  <a:srgbClr val="FF0000"/>
                </a:solidFill>
              </a:rPr>
              <a:t>새로고침함</a:t>
            </a:r>
            <a:r>
              <a:rPr lang="en-US" altLang="ko-KR" sz="1000" b="1" dirty="0">
                <a:solidFill>
                  <a:srgbClr val="FF0000"/>
                </a:solidFill>
              </a:rPr>
              <a:t>.</a:t>
            </a:r>
            <a:r>
              <a:rPr lang="ko-KR" altLang="en-US" sz="1000" b="1" dirty="0">
                <a:solidFill>
                  <a:srgbClr val="FF0000"/>
                </a:solidFill>
              </a:rPr>
              <a:t> 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99463" y="227687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6" name="직사각형 15"/>
          <p:cNvSpPr/>
          <p:nvPr/>
        </p:nvSpPr>
        <p:spPr>
          <a:xfrm flipH="1">
            <a:off x="2210034" y="2276872"/>
            <a:ext cx="2635420" cy="201622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92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nia\Desktop\images\03_모바일_검색결과\01_원본\03_검색결과_티켓_원본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027" y="1439978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18549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검색결과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카테고리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티켓</a:t>
            </a:r>
            <a:endParaRPr lang="en-US" altLang="ko-KR" sz="1200" b="1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메인페이지</a:t>
            </a:r>
            <a:endParaRPr lang="en-US" altLang="ko-KR" sz="1600" b="1" dirty="0"/>
          </a:p>
        </p:txBody>
      </p:sp>
      <p:sp>
        <p:nvSpPr>
          <p:cNvPr id="11" name="직사각형 10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>
                <a:solidFill>
                  <a:schemeClr val="tx1"/>
                </a:solidFill>
              </a:rPr>
              <a:t>최저가 순으로 상단에 노출시킴</a:t>
            </a:r>
            <a:r>
              <a:rPr lang="en-US" altLang="ko-KR" sz="1000" b="1" dirty="0">
                <a:solidFill>
                  <a:schemeClr val="tx1"/>
                </a:solidFill>
              </a:rPr>
              <a:t>.</a:t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ko-KR" altLang="en-US" sz="1000" b="1" dirty="0">
                <a:solidFill>
                  <a:schemeClr val="tx1"/>
                </a:solidFill>
              </a:rPr>
              <a:t>상품 클릭 시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</a:rPr>
              <a:t>상세페이지로 이동함</a:t>
            </a:r>
            <a:r>
              <a:rPr lang="en-US" altLang="ko-KR" sz="1000" b="1" dirty="0">
                <a:solidFill>
                  <a:srgbClr val="FF0000"/>
                </a:solidFill>
              </a:rPr>
              <a:t>.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ko-KR" altLang="en-US" sz="1000" b="1" dirty="0" err="1">
                <a:solidFill>
                  <a:schemeClr val="tx1"/>
                </a:solidFill>
              </a:rPr>
              <a:t>주변맵</a:t>
            </a:r>
            <a:r>
              <a:rPr lang="ko-KR" altLang="en-US" sz="1000" b="1" dirty="0">
                <a:solidFill>
                  <a:schemeClr val="tx1"/>
                </a:solidFill>
              </a:rPr>
              <a:t> 클릭 시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 err="1">
                <a:solidFill>
                  <a:srgbClr val="FF0000"/>
                </a:solidFill>
              </a:rPr>
              <a:t>주변맵이</a:t>
            </a:r>
            <a:r>
              <a:rPr lang="ko-KR" altLang="en-US" sz="1000" b="1" dirty="0">
                <a:solidFill>
                  <a:srgbClr val="FF0000"/>
                </a:solidFill>
              </a:rPr>
              <a:t> 열린 상태로 상세페이지로 이동함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ko-KR" altLang="en-US" sz="1000" b="1" dirty="0">
                <a:solidFill>
                  <a:schemeClr val="tx1"/>
                </a:solidFill>
              </a:rPr>
              <a:t>상품 클릭 시 없는 상품일 경우</a:t>
            </a:r>
            <a:r>
              <a:rPr lang="en-US" altLang="ko-KR" sz="1000" b="1" dirty="0">
                <a:solidFill>
                  <a:schemeClr val="tx1"/>
                </a:solidFill>
              </a:rPr>
              <a:t> alert</a:t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</a:rPr>
              <a:t>잘못된 접근경로입니다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ko-KR" altLang="en-US" sz="1000" b="1" dirty="0">
                <a:solidFill>
                  <a:schemeClr val="tx1"/>
                </a:solidFill>
              </a:rPr>
              <a:t>확인 클릭 시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: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>
                <a:solidFill>
                  <a:srgbClr val="FF0000"/>
                </a:solidFill>
              </a:rPr>
              <a:t>현재페이지를 </a:t>
            </a:r>
            <a:r>
              <a:rPr lang="ko-KR" altLang="en-US" sz="1000" b="1" dirty="0" err="1">
                <a:solidFill>
                  <a:srgbClr val="FF0000"/>
                </a:solidFill>
              </a:rPr>
              <a:t>새로고침함</a:t>
            </a:r>
            <a:r>
              <a:rPr lang="en-US" altLang="ko-KR" sz="1000" b="1" dirty="0">
                <a:solidFill>
                  <a:srgbClr val="FF0000"/>
                </a:solidFill>
              </a:rPr>
              <a:t>.</a:t>
            </a:r>
            <a:r>
              <a:rPr lang="ko-KR" altLang="en-US" sz="1000" b="1" dirty="0">
                <a:solidFill>
                  <a:srgbClr val="FF0000"/>
                </a:solidFill>
              </a:rPr>
              <a:t> 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99463" y="227687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6" name="직사각형 15"/>
          <p:cNvSpPr/>
          <p:nvPr/>
        </p:nvSpPr>
        <p:spPr>
          <a:xfrm flipH="1">
            <a:off x="2210034" y="1772816"/>
            <a:ext cx="2635420" cy="1514819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5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nia\Desktop\images\03_모바일_검색결과\01_원본\04_검색결과_상품없음_원본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39978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25138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검색결과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다른 카테고리 </a:t>
            </a:r>
            <a:r>
              <a:rPr lang="ko-KR" altLang="en-US" sz="1200" b="1" dirty="0" err="1" smtClean="0"/>
              <a:t>상품없음</a:t>
            </a:r>
            <a:endParaRPr lang="en-US" altLang="ko-KR" sz="1200" b="1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메인페이지</a:t>
            </a:r>
            <a:endParaRPr lang="en-US" altLang="ko-KR" sz="1600" b="1" dirty="0"/>
          </a:p>
        </p:txBody>
      </p:sp>
      <p:sp>
        <p:nvSpPr>
          <p:cNvPr id="11" name="직사각형 10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검색결과 일부 상품은 있지만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다른 카테고리에서 상품이 없는 경우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텍스트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찾으시는 상품이 없습니다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99463" y="227687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6" name="직사각형 15"/>
          <p:cNvSpPr/>
          <p:nvPr/>
        </p:nvSpPr>
        <p:spPr>
          <a:xfrm flipH="1">
            <a:off x="2210034" y="1772817"/>
            <a:ext cx="2635420" cy="122413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4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nia\Desktop\images\03_모바일_검색결과\01_원본\05_검색결과없음1-1_원본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39978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1535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검색결과</a:t>
            </a:r>
            <a:r>
              <a:rPr lang="en-US" altLang="ko-KR" sz="1200" b="1" dirty="0" smtClean="0"/>
              <a:t>_</a:t>
            </a:r>
            <a:r>
              <a:rPr lang="ko-KR" altLang="en-US" sz="1200" b="1" dirty="0" err="1" smtClean="0"/>
              <a:t>상품없음</a:t>
            </a:r>
            <a:endParaRPr lang="en-US" altLang="ko-KR" sz="1200" b="1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메인페이지</a:t>
            </a:r>
            <a:endParaRPr lang="en-US" altLang="ko-KR" sz="1600" b="1" dirty="0"/>
          </a:p>
        </p:txBody>
      </p:sp>
      <p:sp>
        <p:nvSpPr>
          <p:cNvPr id="11" name="직사각형 10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검색한 상품이 전혀 없는 경우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‘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검색어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’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에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대한 검색 결과가 없습니다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다른 상품을 검색해보세요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텍스</a:t>
            </a:r>
            <a:r>
              <a:rPr lang="ko-KR" altLang="en-US" sz="1000" b="1" dirty="0">
                <a:solidFill>
                  <a:schemeClr val="tx1"/>
                </a:solidFill>
              </a:rPr>
              <a:t>트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가 길 경우</a:t>
            </a: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…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으로 표시함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텍스</a:t>
            </a:r>
            <a:r>
              <a:rPr lang="ko-KR" altLang="en-US" sz="1000" b="1" dirty="0">
                <a:solidFill>
                  <a:schemeClr val="tx1"/>
                </a:solidFill>
              </a:rPr>
              <a:t>트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가 </a:t>
            </a:r>
            <a:r>
              <a:rPr lang="ko-KR" altLang="en-US" sz="1000" b="1" dirty="0">
                <a:solidFill>
                  <a:schemeClr val="tx1"/>
                </a:solidFill>
              </a:rPr>
              <a:t>길 경우</a:t>
            </a:r>
            <a:r>
              <a:rPr lang="en-US" altLang="ko-KR" sz="1000" b="1" dirty="0">
                <a:solidFill>
                  <a:schemeClr val="tx1"/>
                </a:solidFill>
              </a:rPr>
              <a:t> …</a:t>
            </a:r>
            <a:r>
              <a:rPr lang="ko-KR" altLang="en-US" sz="1000" b="1" dirty="0">
                <a:solidFill>
                  <a:schemeClr val="tx1"/>
                </a:solidFill>
              </a:rPr>
              <a:t>으로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표시함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66573" y="197896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6" name="직사각형 15"/>
          <p:cNvSpPr/>
          <p:nvPr/>
        </p:nvSpPr>
        <p:spPr>
          <a:xfrm flipH="1">
            <a:off x="1230775" y="2060849"/>
            <a:ext cx="532911" cy="14401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2" name="Picture 6" descr="C:\Users\nia\Desktop\images\03_모바일_검색결과\01_원본\05_검색결과없음1-2_원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439978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211960" y="6001543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텍스</a:t>
            </a:r>
            <a:r>
              <a:rPr lang="ko-KR" altLang="en-US" sz="1400" b="1" dirty="0">
                <a:solidFill>
                  <a:srgbClr val="FF0000"/>
                </a:solidFill>
              </a:rPr>
              <a:t>트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가 길 경우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flipH="1">
            <a:off x="3662310" y="1439978"/>
            <a:ext cx="2635420" cy="33283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614143" y="111862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0" name="직사각형 19"/>
          <p:cNvSpPr/>
          <p:nvPr/>
        </p:nvSpPr>
        <p:spPr>
          <a:xfrm flipH="1">
            <a:off x="3796244" y="2060849"/>
            <a:ext cx="1279812" cy="14401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465457" y="195390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353407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99105" y="2924944"/>
            <a:ext cx="3345788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100" b="1" dirty="0" smtClean="0"/>
              <a:t>2020.12.08</a:t>
            </a:r>
          </a:p>
          <a:p>
            <a:r>
              <a:rPr lang="ko-KR" altLang="en-US" sz="2100" b="1" dirty="0" err="1" smtClean="0"/>
              <a:t>모바일</a:t>
            </a:r>
            <a:r>
              <a:rPr lang="en-US" altLang="ko-KR" sz="2100" b="1" dirty="0" smtClean="0"/>
              <a:t>_</a:t>
            </a:r>
            <a:r>
              <a:rPr lang="ko-KR" altLang="en-US" sz="2100" b="1" dirty="0" err="1"/>
              <a:t>메인페이지</a:t>
            </a:r>
            <a:r>
              <a:rPr lang="en-US" altLang="ko-KR" sz="2100" b="1" dirty="0"/>
              <a:t>_</a:t>
            </a:r>
            <a:r>
              <a:rPr lang="en-US" altLang="ko-KR" sz="2100" b="1" dirty="0" err="1"/>
              <a:t>ui</a:t>
            </a:r>
            <a:r>
              <a:rPr lang="ko-KR" altLang="en-US" sz="2100" b="1" dirty="0" smtClean="0"/>
              <a:t>변경</a:t>
            </a:r>
            <a:endParaRPr lang="ko-KR" altLang="en-US" sz="2100" b="1" dirty="0"/>
          </a:p>
        </p:txBody>
      </p:sp>
    </p:spTree>
    <p:extLst>
      <p:ext uri="{BB962C8B-B14F-4D97-AF65-F5344CB8AC3E}">
        <p14:creationId xmlns:p14="http://schemas.microsoft.com/office/powerpoint/2010/main" val="111086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ker4\Desktop\정리하자\메인페이지\ppt_01_할인율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39978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메인페이지</a:t>
            </a:r>
            <a:endParaRPr lang="en-US" altLang="ko-KR" sz="1200" b="1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메인페이지</a:t>
            </a:r>
            <a:endParaRPr lang="en-US" altLang="ko-KR" sz="1600" b="1" dirty="0"/>
          </a:p>
        </p:txBody>
      </p:sp>
      <p:sp>
        <p:nvSpPr>
          <p:cNvPr id="11" name="직사각형 10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로고 이미지 변경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사이즈</a:t>
            </a: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동일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)</a:t>
            </a: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텍스트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변경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err="1" smtClean="0">
                <a:solidFill>
                  <a:schemeClr val="tx1"/>
                </a:solidFill>
              </a:rPr>
              <a:t>쿠주선팁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주변맵찜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아이콘 대신 </a:t>
            </a:r>
            <a:r>
              <a:rPr lang="en-US" altLang="ko-KR" sz="1000" b="1" dirty="0" err="1" smtClean="0">
                <a:solidFill>
                  <a:schemeClr val="tx1"/>
                </a:solidFill>
              </a:rPr>
              <a:t>css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로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카운팅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노출함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주변맵찜에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대한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카운팅을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보여줌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클릭 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주변맵찜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탭으로 이동함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rgbClr val="FF0000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텍스트변경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누적수익금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누적 캐시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endParaRPr lang="en-US" altLang="ko-KR" sz="1000" b="1" dirty="0">
              <a:solidFill>
                <a:srgbClr val="FF0000"/>
              </a:solidFill>
            </a:endParaRPr>
          </a:p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할인율</a:t>
            </a:r>
            <a:r>
              <a:rPr lang="en-US" altLang="ko-KR" sz="1000" b="1" dirty="0">
                <a:solidFill>
                  <a:schemeClr val="tx1"/>
                </a:solidFill>
              </a:rPr>
              <a:t>/</a:t>
            </a:r>
            <a:r>
              <a:rPr lang="ko-KR" altLang="en-US" sz="1000" b="1" dirty="0">
                <a:solidFill>
                  <a:schemeClr val="tx1"/>
                </a:solidFill>
              </a:rPr>
              <a:t>인센티브 버튼 디자인 변경</a:t>
            </a:r>
            <a:r>
              <a:rPr lang="en-US" altLang="ko-KR" sz="1000" b="1" dirty="0">
                <a:solidFill>
                  <a:schemeClr val="tx1"/>
                </a:solidFill>
              </a:rPr>
              <a:t/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*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할인율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–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인센티브 순으로 순서변경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smtClean="0">
                <a:solidFill>
                  <a:schemeClr val="tx1"/>
                </a:solidFill>
              </a:rPr>
              <a:t>선택 디폴트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할인율</a:t>
            </a:r>
            <a:endParaRPr lang="en-US" altLang="ko-KR" sz="1000" b="1" dirty="0" smtClean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59832" y="335699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6" name="직사각형 15"/>
          <p:cNvSpPr/>
          <p:nvPr/>
        </p:nvSpPr>
        <p:spPr>
          <a:xfrm flipH="1" flipV="1">
            <a:off x="3131840" y="3635150"/>
            <a:ext cx="936104" cy="13414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 flipH="1" flipV="1">
            <a:off x="2256946" y="3289920"/>
            <a:ext cx="730878" cy="22096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907704" y="143997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5" name="직사각형 14"/>
          <p:cNvSpPr/>
          <p:nvPr/>
        </p:nvSpPr>
        <p:spPr>
          <a:xfrm flipH="1" flipV="1">
            <a:off x="2256946" y="1439978"/>
            <a:ext cx="514854" cy="33283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 flipH="1" flipV="1">
            <a:off x="4140224" y="1439978"/>
            <a:ext cx="719808" cy="33283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60032" y="142072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975550" y="326523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③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09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ker4\Desktop\정리하자\메인페이지\ppt_02_최근본상품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840" y="1423649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ker4\Desktop\정리하자\메인페이지\ppt_01_할인율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23649"/>
            <a:ext cx="2520000" cy="44822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32240" y="548680"/>
            <a:ext cx="2411759" cy="27827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450" y="631721"/>
            <a:ext cx="2132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메인페이지</a:t>
            </a:r>
            <a:r>
              <a:rPr lang="en-US" altLang="ko-KR" sz="1200" b="1" dirty="0" smtClean="0"/>
              <a:t>_</a:t>
            </a:r>
            <a:r>
              <a:rPr lang="ko-KR" altLang="en-US" sz="1200" b="1" dirty="0" smtClean="0"/>
              <a:t>최근 본 상품</a:t>
            </a:r>
            <a:r>
              <a:rPr lang="en-US" altLang="ko-KR" sz="1200" b="1" dirty="0"/>
              <a:t> </a:t>
            </a:r>
            <a:r>
              <a:rPr lang="en-US" altLang="ko-KR" sz="1200" b="1" dirty="0" smtClean="0"/>
              <a:t>01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메인페이지</a:t>
            </a:r>
            <a:endParaRPr lang="en-US" altLang="ko-KR" sz="1600" b="1" dirty="0"/>
          </a:p>
        </p:txBody>
      </p:sp>
      <p:sp>
        <p:nvSpPr>
          <p:cNvPr id="11" name="직사각형 10"/>
          <p:cNvSpPr/>
          <p:nvPr/>
        </p:nvSpPr>
        <p:spPr>
          <a:xfrm>
            <a:off x="6732239" y="826950"/>
            <a:ext cx="2411761" cy="604675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fontAlgn="t">
              <a:buFont typeface="+mj-ea"/>
              <a:buAutoNum type="circleNumDbPlain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최근 본 상품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best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롤링상품 밑에 위치함</a:t>
            </a: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en-US" altLang="ko-KR" sz="1000" b="1" dirty="0" smtClean="0">
                <a:solidFill>
                  <a:schemeClr val="tx1"/>
                </a:solidFill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>
                <a:solidFill>
                  <a:schemeClr val="tx1"/>
                </a:solidFill>
              </a:rPr>
              <a:t>상품을 열람한 기록이 있다면 최근 본 상품이 </a:t>
            </a:r>
            <a:r>
              <a:rPr lang="ko-KR" altLang="en-US" sz="1000" b="1" dirty="0" err="1">
                <a:solidFill>
                  <a:schemeClr val="tx1"/>
                </a:solidFill>
              </a:rPr>
              <a:t>메인페이지에서</a:t>
            </a:r>
            <a:r>
              <a:rPr lang="ko-KR" altLang="en-US" sz="1000" b="1" dirty="0">
                <a:solidFill>
                  <a:schemeClr val="tx1"/>
                </a:solidFill>
              </a:rPr>
              <a:t> 노출됨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71694" y="450912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6" name="직사각형 15"/>
          <p:cNvSpPr/>
          <p:nvPr/>
        </p:nvSpPr>
        <p:spPr>
          <a:xfrm flipH="1" flipV="1">
            <a:off x="3600032" y="4581128"/>
            <a:ext cx="2736304" cy="100811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3271694" y="5146193"/>
            <a:ext cx="292194" cy="29875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204059" y="6073551"/>
            <a:ext cx="1628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accent5"/>
                </a:solidFill>
              </a:rPr>
              <a:t>최근 본 상품 생김</a:t>
            </a:r>
            <a:endParaRPr lang="ko-KR" altLang="en-US" sz="1400" b="1" dirty="0">
              <a:solidFill>
                <a:schemeClr val="accent5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02674" y="6073551"/>
            <a:ext cx="1082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FF0000"/>
                </a:solidFill>
              </a:rPr>
              <a:t>초기페이지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98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4673</TotalTime>
  <Words>3094</Words>
  <Application>Microsoft Office PowerPoint</Application>
  <PresentationFormat>화면 슬라이드 쇼(4:3)</PresentationFormat>
  <Paragraphs>1539</Paragraphs>
  <Slides>204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204</vt:i4>
      </vt:variant>
    </vt:vector>
  </HeadingPairs>
  <TitlesOfParts>
    <vt:vector size="20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nia</dc:creator>
  <cp:lastModifiedBy>ker4</cp:lastModifiedBy>
  <cp:revision>232</cp:revision>
  <dcterms:created xsi:type="dcterms:W3CDTF">2020-09-09T05:04:03Z</dcterms:created>
  <dcterms:modified xsi:type="dcterms:W3CDTF">2021-01-29T04:12:58Z</dcterms:modified>
</cp:coreProperties>
</file>